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депутаты в Государственных думах Российской империи: Обзор и ключевые вопросы
</a:t>
            </a:r>
            <a:endParaRPr lang="en-US" sz="2103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роли казаков в Государственных Думах Российской империи с 1907 по 1917 годы.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участия казачества в парламенте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на рубеже XIX–XX веков представляло значимую военную и социальную силу с особым статусом. После реформ 1905 года казаки стали активно включаться в законодательную деятельность, отстаивая свои права в быстро меняющемся обществе.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депутаты во 2-й Государственной думе (1907)
</a:t>
            </a:r>
            <a:endParaRPr lang="en-US" sz="227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2-й Думы вошли 17 казачьих представителей с охватом всех 11 казачьих войск, с доминированием депутатов из Донского и Кубанского казачьих войск.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формировали отдельные фракции, ориентируясь на корпоративные интересы и традиционную казачью солидарность внутри парламента.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 касались земельных прав и службы, что отражало приоритетные задачи казачества по сохранению своих исторических привилегий.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939419"/>
            <a:ext cx="4876200" cy="11545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казачьих депутатов в Думах 1907–1917 гг.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представителей казачества уменьшалось с 2-й по 4-ю Думу из-за изменения избирательного законодательства и политического давления со стороны центра.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депутатов отражает усиление централизации и сложности политической ситуации для казачества.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дайджесты Государственной думы, 1907–1917 гг.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войско — центр казацкой политической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войско обеспечивало наибольшее число депутатов благодаря своей территории и военной силе, влияя на ключевые парламентские инициативы, связанные с землей и обороной.
</a:t>
            </a:r>
            <a:endParaRPr lang="en-US" sz="127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Кубанское казачество: стратегический регион на Кавказе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Кубанского войска играли значимую роль, защищая интересы на пограничных территориях и участвуя в парламентских обсуждениях по ресурсам и безопасному управлению.
</a:t>
            </a:r>
            <a:endParaRPr lang="en-US" sz="1236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многочисленные представители Восточных войск
</a:t>
            </a:r>
            <a:pPr algn="l" indent="0" marL="0">
              <a:lnSpc>
                <a:spcPct val="115000"/>
              </a:lnSpc>
              <a:buNone/>
            </a:pPr>
            <a:r>
              <a:rPr lang="en-US" sz="6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Сибирское, Терское и Оренбургское войска имели ограниченное, но важное присутствие в Думе, акцентируя внимание на специфику местных земельных и административных вопросов.
</a:t>
            </a:r>
            <a:endParaRPr lang="en-US" sz="1258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казачьего представительства
</a:t>
            </a:r>
            <a:endParaRPr lang="en-US" sz="237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казачьих депутатов в Государственной Думе
</a:t>
            </a:r>
            <a:endParaRPr lang="en-US" sz="201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сохранение казачьих земель остаётся приоритетом для депутатов во всех Думах, что связано с традиционной опорой на землю как основу казачьей идентичности.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воинских прав, включая статус и финансирование войск, позволяла казакам сохранять особый военный статус в рамках империи.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образования и развития учебных заведений казачьей молодёжи рассматривались как ключевые для поддержки будущих поколений и социальной сплочённости.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поддержка семей фронтовиков приобрела особое значение в предвоенный и военный периоды, отражая заботу о стабильности казачьих общин.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казачьего представительства в 3-й Думе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3-й Думе казачьи депутаты преимущественно офицеры, что усиливало военный характер их политической позиции и влияния на законодательные инициативы.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фигуры, такие как генерал-майор Султан Клыч-Гирей, возглавляли защиту интересов казачества, особенно в вопросах автономии и контроля над землями.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Оппозиция радикальным реформам выражалась в активных действиях против изменения структуры казачьих войск и в попытках сохранить традиционные устои.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казачьих депутатов сократилось из-за ужесточения избирательных правил и мобилизационных требований Первой мировой войны.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депутатов представляли казацкие войска в условиях серьёзных военных и политических вызовов.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Государственной думы, 1912–1917 гг.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казачьих мандатов по войскам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Представительство донских и кубанских войск остаётся ведущим, несмотря на общее сокращение квот для всех казачьих регионов.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к снижению числа депутатов отражает ужесточение контроля над казачьими регионами и изменение политических приоритетов в России.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Государственной думы, 1907–1917 гг.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по сохранению и расширению казачьих земельных прав способствовали защите традиционного уклада жизни казачества.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финансирования ирригационных и инфраструктурных проектов помогала улучшать жизненные условия в казачьих регионах и укрепляла экономику общин.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налогообложения и предложения по военным реформам обеспечивали сохранение статуса военного сословия и социальных льгот казачества.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образовательной сети и развитие сельских школ способствовали формированию новой казачьей интеллигенции и повышению культуры.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активность казачьих депутатов за 1907–1917 годы
</a:t>
            </a:r>
            <a:endParaRPr lang="en-US" sz="28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казачьих фракций и их участие в работе Думы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Полетаев, представитель Донского войска, стал центральной фигурой во 2-й Думе, активно продвигая интересы казачества в аграрных и военных вопросах парламента.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влиятельные депутаты — Алексей Дутов (Оренбург), Илья Карасев (Кубань) и Михаил Смирнов (Сибирь) — формировали опору казачьих позиций в различных комиссиях.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депутаты были задействованы в аграрной, военной и бюджетной комиссиях, где Донское казачество обладало неформальным лидерством, влияя на ключевые решения думской повестки.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альянсы и оппозиция: место казаков в думском спектре
</a:t>
            </a:r>
            <a:endParaRPr lang="en-US" sz="196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депутаты заключали тактические союзы с октябристами и умеренными националистами, объединяясь по вопросам обороны и твердения казачьих земель.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они образовывали ситуативные блоки для защиты самоорганизации и военных привилегий, сохраняя независимость в отношении более радикальных политических сил.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с социал-демократами и левыми партиями возникало на фоне попыток сохранить сословные права и казачью автономию в условиях политической поляризации.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фракции в период революций и Временного правительства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Депутаты-казаки разделились: часть вошла в состав Временного правительства, отстаивая стабильность и реформы, другие поддерживали автономные казачьи организации.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требований о самостоятельности казачьих областей, начало формирования казачьих правительств и органов самоуправления в рамках наследующихся регионов.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казачьих сил между различными политическими и военными движениями усиливает внутренние конфликты, отражая раздробленность в условиях революционных перемен.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военного опыта на парламентскую деятельность казаков
</a:t>
            </a:r>
            <a:endParaRPr lang="en-US" sz="201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казачьих депутатов имели офицерские звания и прошли боевые действия, что влияло на твёрдую проармейскую и прооборонную позицию в Думе.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способствовал акценту на сохранении льгот, статуса и привилегий казачьего военного сословия, что было центральной темой казачьей парламентской деятельности.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критически относились к реформам, которые, по их мнению, нарушали уникальность и автономию казачьих военных институтов и подрывали традиционный уклад службы.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прошлых кампаний, включая русско-японскую войну, стимулировал казаков к поддержке увеличения военного бюджета и активному участию в военно-административных обсуждениях.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реформа 1907 года привела к резкому сокращению казачьих избирателей и депутатских мандатов в парламенте Российской империи.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17, 11, 10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 снизили количество казачьих депутатов в Государственной думе, отражая усиление централизации власти и снижение влияния сословий.
</a:t>
            </a:r>
            <a:endParaRPr lang="en-US" sz="965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материалы Государственной думы, 1907–1917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парламентарии добились принятия поправок, защищающих землю и воинские права казачьих войск, укрепляя их территориальную и социальную позицию.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 продвигалось расширение финансирования инфраструктурных проектов в казачьих регионах, что способствовало экономическому развитию и улучшению условий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утверждены дополнительные льготы для семей военнослужащих, что отражало социальную ответственность и поддержку казачьих общин в годы войны.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система казачьего образования и самоуправления, что способствовало сохранению культурной идентичности и подготовке кадров для общественных институтов.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результаты деятельности казачьих депутатов
</a:t>
            </a:r>
            <a:endParaRPr lang="en-US" sz="28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Полемика и вызовы: критика казачьих представителей в парламенте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депутаты подвергались обоснованной критике за консерватизм и защиту сословных привилегий, что вызывало конфликты с радикальными оппонентами.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возникали при согласовании аграрных реформ, где казачьи интересы часто противоречили более широким демократическим инициативам те времена.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первой мировой войны и революций усиливались дискриминационные и политические нападки на казаков, подчеркивая их уязвимое положение в парламентской борьбе.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казачьих депутатов после революционных событий
</a:t>
            </a:r>
            <a:endParaRPr lang="en-US" sz="2101" dirty="0"/>
          </a:p>
        </p:txBody>
      </p:sp>
      <p:sp>
        <p:nvSpPr>
          <p:cNvPr id="9" name="Text 2"/>
          <p:cNvSpPr txBox="1"/>
          <p:nvPr/>
        </p:nvSpPr>
        <p:spPr>
          <a:xfrm>
            <a:off x="606575" y="34279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Общего Казачьего Вече и Союза Казачьих Войск, как новых форм политической и социальной организации казаков.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8100" y="283135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Лето-осень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автономных движений в казачьих регионах и участие депутатов в формировании местных самоуправленческих органов.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64950" y="224520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1918–1920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ряда бывших депутатов в Белом движении и различных военных конфликтах Гражданской войны, разделение по политическим фронтам.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92225" y="16485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 и далее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эмигрировали, продолжая политическую деятельность за рубежом, или адаптировались к новым условиям советской власти, сохраняя казачьи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казачества в реформировании российской государственности
</a:t>
            </a:r>
            <a:endParaRPr lang="en-US" sz="2619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депутаты способствовали формированию сословной идентичности и продвижению интересов военных окраинных слоёв империи.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роль была значима в модернизации страны и сохранении традиционных институтов в условиях масштабных реформ и политической нестабильности.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казачьего парламентаризма ознаменовал переход к новым формам самоуправления, задав исторический прецедент для последующих поколений.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уроки казачьего парламентаризма и их влияние на историю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казачьих депутатов в Думах демонстрирует сложное сочетание традиций и изменений, отражая стремления к автономии и необходимость балансировать между реформами и сохранением национальной идентичности.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2026-05-11T07:07:52Z</dcterms:created>
  <dcterms:modified xsi:type="dcterms:W3CDTF">2026-05-11T07:07:52Z</dcterms:modified>
</cp:coreProperties>
</file>