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кишечнополостных: ключевые темы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Увлекательный мир кишечнополостных: строение, жизнь и их роль в природе.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основные черты кишечнополостных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древняя группа животных с более чем 600 миллионами лет истории. Их простое тело и особенности пищеварения отличают их от других организмов, они обитают как в пресной, так и морской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и представители кишечнополостных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Гидроидные включает мелкие гидры и обелии, обычно пресноводные и способные к почкованию для размножения.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представляют настоящих медуз, плавающих морских существ с характерной зонтиковидной формой и половым размножением.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объединяют кораллы и актинии — преимущественно морские колониальные или одиночные существа с крепкими скелетами и симбиотическими связями.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595" y="1145300"/>
            <a:ext cx="6010904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трёх главных классов кишечнополостных.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классов кишечнополостных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классы адаптированы к разным средам и образам жизни, отражая морфологическое и экологическое разнообразие кишечнополостных.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Биология 8 класс, 2022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кишечнополостных: функциональные особенности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клеточных слоя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кишечнополостных состоит из наружного слоя эктодермы и внутреннего энтодермы, между которыми находится студенистая мезоглея. Эта простая организация определяет основные функции организма.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нервной системы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имеют простое нервное сплетение без центрального мозга, что обеспечивает базовые реакции на раздражители, важные для выживания.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Гастральная полость и щупальца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пищеварительная полость выполняет роль желудка, а рот окружён щупальцами, снабжёнными стрекательными клетками для захвата добычи и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кишечнополостных с альтернативными стадиями
</a:t>
            </a:r>
            <a:endParaRPr lang="en-US" sz="2105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смены поколений и развития на примере аурелии и гидры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строение и среда обитания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небольшой пресноводный организм, длина которого достигает двух сантиметров. Она прочно прикрепляется к растениям и камням в водоёмах с медленным течением.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уникальная способность к регенерации позволяет восстанавливать утраченные части тела, а питание осуществляется через парализацию мелких беспозвоночных стрекательными клетками.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Aurelia aurita: биология и питание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Aurelia aurita — прозрачная морская медуза диаметром до 40 см с характерной зонтиковидной формой и ровными ритмичными движениями для передвижения.
2. Питается планктоном, личинками и мелкой рыбой, используя щупальца для захвата добычи.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Ожоги от этой медузы обычно неопасны для человека, но вызывают раздражение и покраснение кожи.
2. Этот вид играет важную роль в морских экосистемах, регулируя численность мелких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Кораллы: колонии и рифовые экосистемы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строение кораллов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состоят из множества полипов, соединённых единым каркасом из карбоната кальция. Такая структура позволяет образовывать прочные и масштабные рифы, обеспечивающие укрытие для многих морских видов.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типы коралловых рифов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свыше 6000 видов кораллов, формирующих различные рифы: барьерные, атоллы и прибрежные. Их светлая окраска обусловлена симбиотическими водорослями, поддерживающими фотосинтез.
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Актинии: особенности и симбиоз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актиний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Актинии — одиночные полипы с яркой окраской, длина которых от нескольких сантиметров до полуметра. Они используют мощные стрекательные клетки для ловли добычи и защиты от хищников.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природе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взаимоотношения с рыбой-клоуном и раками-отшельниками обеспечивают им взаимную защиту и обмен питательными веществами, укрепляя устойчивость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структура, симбиоз и экосистемное 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состоят из многочисленных полипов, выделяющих карбонат кальция, формируя прочный скелет. Эти структуры создают сложные экосистемы, служащие приютом для тысяч морских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тканях кораллов живут симбиотические водоросли — зооксантеллы, которые обеспечивают их питательными веществами через фотосинтез. Рифы важны для биоразнообразия, включая более 4000 видов рыб.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кишечнополостных: разнообразие и приспособления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Глубинный диапазон и адаптации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обитает в мелководных районах до 200 метров глубины, где достаточно света. Тем не менее, некоторые медузы были зафиксированы на глубинах свыше 1000 метров, демонстрируя широкие адаптивные возможности.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водных средах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живут как в пресных, так и в морских водах. Гидры предпочитают пресноводные среды, а медузы и кораллы — преимущественно морские экосистемы. Их распространение связано с условиями среды и наличием пищи.
</a:t>
            </a:r>
            <a:endParaRPr lang="en-US" sz="1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механизм действия и биологическая роль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содержат капсулу с ядовитой нитью, которая выбрасывается с огромной скоростью — примерно за 0,003 секунды, обеспечивая эффективную защиту и охоту.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активен против мелких животных и может вызывать сильные ожоги у человека. Некоторые виды, например кубомедузы, обладают токсинами, опасными для здоровья человека и требуют осторожного обращения.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циклы: половые и бесполые способы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размножение, например почкование и деление, широко распространено у гидр и многих коралловых полипов, что способствует быстрому увеличению популяции.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кишечнополостных типично метагенетическое развитие, включающее смену полового и бесполого поколений, обеспечивающее разнообразие форм и адаптаций.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характерен для медуз и ряда кораллов, при котором происходит образование гамет и последующее оплодотворение.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разнообразны: у одних видов преобладает полипоидная стадия, у других — медузоидная, что отражает их приспособленность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кишечнополостных в морских и пресных экосистемах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формируют рифы — основу для множества морских организмов, влияя на структуру и стабильность экосистемы.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полипы служат важной пищей для рыб и других морских животных, поддерживая пищевые цепи в морских и пресных водоемах.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регулируют численность мелких беспозвоночных, поддерживая баланс и очищая воду от органических частиц.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человека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медузы и гидроидные могут вызывать ожоги и аллергические реакции из-за мощных стрекательных клеток, что требует осторожности при контакте с водой.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азиатских стран съедобные медузы являются деликатесом и широко используются в традиционной кухне и пищевой промышленности.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кораллов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применяются в строительстве (коралловый камень), ювелирном деле и сувенирном производстве, а также приобрели популярность в аквариумистике.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кишечнополостных активно изучаются для медицины и биотехнологий, что способствует разработке новых препаратов и материалов.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кишечнополостных для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и меры охраны кишечнополостных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значительный спад в биоразнообразии коралловых рифов, связанный с изменением климата и антропогенным воздействием.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нефтью и пластиком продолжает наносить ущерб кишечнополостным, усиливая угрозы для их экосистем.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Установлено, что кислотность океанов и повышение температуры ухудшают состояние кораллов, сокращая их способность к восстановлению.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морские заповедники и ведутся мониторинги состояния рифов, некоторые виды включены в Красную книгу для защиты и сохранения.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кишечнополостных: рекорды и необычные свойства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Бессмертная медуза Turritopsis dohrnii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медуза способна обратимо переходить из взрослой стадии в полип, что позволяет ей избегать старения и практически жить бесконечно в благоприятных условиях.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кораллов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могут жить более 4000 лет, создавая гигантские рифы, протяжённостью свыше 1000 километров, что оказывает большое влияние на морские экосистемы.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арктическая цианея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этой медузы достигает 2,5 метра, а щупальца могут вытягиваться до 36 метров, что делает её одним из крупнейших бесхребетных в мире.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существуют более 600 миллионов лет, демонстрируя значительное эволюционное разнообразие и оказывая ключевое влияние на морские экосистемы и научные исследования.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миллионов лет эволюции, в течение которых кишечнополостные сохраняли свои уникальные биологические свойства и адаптации.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биологические исследования, 2023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кишечнополостных в природе и жизни человека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играют важную роль в экосистемах и научных открытиях. Их изучение помогает лучше понимать биологическое разнообразие и необходимость охраны водных экосистем для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2026-05-09T12:44:44Z</dcterms:created>
  <dcterms:modified xsi:type="dcterms:W3CDTF">2026-05-09T12:44:44Z</dcterms:modified>
</cp:coreProperties>
</file>