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 тундре: как живут на Севере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 суровый и удивительный мир Севера.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лежит далеко на севере, где зимы длинные и морозные, а лето быстро проходит. Здесь почти нет деревьев, зато много мхов, лишайников и болот. Жизнь людей подстраивается под природу каждый день.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Тундра: край холода, ветра и короткого лета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2901983"/>
            <a:ext cx="8368200" cy="178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живет в тундре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1581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Севера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тундре живут ненцы, чукчи, долганы, эвенки, саамы и другие коренные народы. У каждого из них свои обычаи, одежда, узоры и слова, которые передаются из поколения в поколение.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71992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рядом с оленями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семьи с давних времен занимаются оленеводством. Они переезжают вместе со стадами, потому что оленям нужны новые пастбища и свежий корм. Это требует терпения и хорошего знания местности.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82396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тундре особенно ценят помощь близких, уважение к старшим и умение слушать советы опытных людей. Семья помогает справляться с холодом, дорогой и ежедневными заботами.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2812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тундры внимательно замечают погоду, следы на снегу и состояние земли. Эти наблюдения помогают выбрать путь, место стоянки и время перехода, чтобы не попасть в опасную ситуацию.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74012"/>
            <a:ext cx="160200" cy="16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3769" y="2378058"/>
            <a:ext cx="118913" cy="13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25" y="3293618"/>
            <a:ext cx="160200" cy="1281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5275" y="4201430"/>
            <a:ext cx="135900" cy="13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олень — главный помощник человека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Олень дает мясо, а иногда и молоко. Эти продукты помогают людям получать силы в холодном климате, где свежая еда доступна не всегда.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оленьих шкур шьют теплую одежду и покрытие для жилища. Такие вещи хорошо защищают от ветра, мороза и снега, а значит, служат очень надежно.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дороге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Олени тянут нарты и перевозят людей, грузы и вещи. В тундре, где дорог почти нет, это особенно важно для дальних переездов.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стаде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Оленеводы весь год следят за животными, ищут пастбища и защищают стадо. От их внимания зависит, будет ли семье тепло, сытно и спокойно.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4775" y="1312819"/>
            <a:ext cx="3876000" cy="3209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Чум — переносной дом кочевых семей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130025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1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собрать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Чум делают из длинных шестов, а сверху покрывают шкурами или прочной тканью. Постройка несложная, поэтому дом можно быстро поставить даже в ветреную погоду.
</a:t>
            </a:r>
            <a:endParaRPr lang="en-US" sz="1271" dirty="0"/>
          </a:p>
        </p:txBody>
      </p:sp>
      <p:sp>
        <p:nvSpPr>
          <p:cNvPr id="11" name="Text 3"/>
          <p:cNvSpPr txBox="1"/>
          <p:nvPr/>
        </p:nvSpPr>
        <p:spPr>
          <a:xfrm>
            <a:off x="413125" y="2045950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Удобен для переездов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семья меняет стоянку, чум легко разбирают и перевозят на новое место. Это очень удобно для людей, которые живут рядом со стадами и часто кочуют.
</a:t>
            </a:r>
            <a:endParaRPr lang="en-US" sz="1369" dirty="0"/>
          </a:p>
        </p:txBody>
      </p:sp>
      <p:sp>
        <p:nvSpPr>
          <p:cNvPr id="12" name="Text 4"/>
          <p:cNvSpPr txBox="1"/>
          <p:nvPr/>
        </p:nvSpPr>
        <p:spPr>
          <a:xfrm>
            <a:off x="413125" y="2961868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внутри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чума обычно стоит печка, которая помогает сохранять тепло в холодные дни. Внутри можно греться, отдыхать и заниматься домашними делами.
</a:t>
            </a:r>
            <a:endParaRPr lang="en-US" sz="1369" dirty="0"/>
          </a:p>
        </p:txBody>
      </p:sp>
      <p:sp>
        <p:nvSpPr>
          <p:cNvPr id="13" name="Text 5"/>
          <p:cNvSpPr txBox="1"/>
          <p:nvPr/>
        </p:nvSpPr>
        <p:spPr>
          <a:xfrm>
            <a:off x="413125" y="3877774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чуме все устроено так, чтобы семье было удобно жить вместе. Несмотря на простоту, это надежный и уютный дом, настоящий северный помощник.
</a:t>
            </a:r>
            <a:endParaRPr lang="en-US" sz="136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семья переезжает по тундре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кочевой семьи во время смены стоянки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Одежда, которая защищает от холода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11375" y="113490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Малица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теплая одежда из меха, которая хорошо удерживает тепло. Она помогает не замерзнуть даже при сильном ветре и морозе, когда хочется спрятаться, как маленький северный мишка.
</a:t>
            </a:r>
            <a:endParaRPr lang="en-US" sz="1234" dirty="0"/>
          </a:p>
        </p:txBody>
      </p:sp>
      <p:sp>
        <p:nvSpPr>
          <p:cNvPr id="12" name="Text 3"/>
          <p:cNvSpPr txBox="1"/>
          <p:nvPr/>
        </p:nvSpPr>
        <p:spPr>
          <a:xfrm>
            <a:off x="611375" y="207803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Унты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теплые сапоги защищают ноги от снега и холода. В тундре без них долго не пройти: земля может быть мокрой, снежной и очень скользкой.
</a:t>
            </a:r>
            <a:endParaRPr lang="en-US" sz="1234" dirty="0"/>
          </a:p>
        </p:txBody>
      </p:sp>
      <p:sp>
        <p:nvSpPr>
          <p:cNvPr id="13" name="Text 4"/>
          <p:cNvSpPr txBox="1"/>
          <p:nvPr/>
        </p:nvSpPr>
        <p:spPr>
          <a:xfrm>
            <a:off x="611375" y="3021146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Рукавицы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Теплые рукавицы сохраняют тепло рук и помогают работать на улице. Они нужны, чтобы держать вещи, управлять упряжкой и не прятать пальцы в карманы.
</a:t>
            </a:r>
            <a:endParaRPr lang="en-US" sz="1234" dirty="0"/>
          </a:p>
        </p:txBody>
      </p:sp>
      <p:sp>
        <p:nvSpPr>
          <p:cNvPr id="14" name="Text 5"/>
          <p:cNvSpPr txBox="1"/>
          <p:nvPr/>
        </p:nvSpPr>
        <p:spPr>
          <a:xfrm>
            <a:off x="600975" y="3964273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Капюшон и мех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Капюшон закрывает голову, а мех удерживает теплый воздух возле тела. Такая одежда должна быть сухой, прочной и удобной, чтобы человек чувствовал себя уверенно на Севере.
</a:t>
            </a:r>
            <a:endParaRPr lang="en-US" sz="123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стол: еда, которая помогает жить в тундре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Оленина и рыба — основа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тундре люди часто едят оленину и рыбу, потому что эти продукты дают силы и хорошо подходят для холодного климата. Их можно готовить по-разному и хранить достаточно долго.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ягоды с северных болот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приходит короткое лето, в тундре появляются морошка, голубика и клюква. Эти ягоды собирают всей семьей, а потом едят свежими или запасают на потом.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у моря и в дороге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прибрежных районах к столу добавляют мясо морского зверя. Такая пища помогает людям переживать долгую зиму и поддерживать силы, когда вокруг много ветра и снега.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78633"/>
            <a:ext cx="194400" cy="155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17071" y="1869993"/>
            <a:ext cx="194400" cy="17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1016" y="1859193"/>
            <a:ext cx="194400" cy="19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24956" y="1845307"/>
            <a:ext cx="194400" cy="22217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Нарты и упряжка — северный транспорт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13125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Легкие сани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Нарты легко скользят по снегу и льду, поэтому подходят для тундры лучше обычной повозки. Их можно быстро нагружать и вести по длинному пути.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617071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Упряжка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нарты тянут олени, а иногда собаки. Животные помогают людям передвигаться там, где почти нет дорог и машинам было бы очень трудно.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21016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Дальние поездки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транспорт нужен для длинных переездов между стоянками и поселками. Он помогает семье добираться туда, где есть корм для оленей и нужные запасы.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024956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всей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нартах перевозят вещи, продукты и даже детей. Это удобный и привычный транспорт, без которого в северной жизни было бы намного сложнее.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2901983"/>
            <a:ext cx="8368200" cy="178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узнают природу тундры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1581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на снегу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тундры умеют читать следы животных и людей, будто это особая северная книга. По ним они понимают, кто проходил рядом и куда лучше идти дальше.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71992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погода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ветру и небу можно заметить перемену погоды заранее. Такие наблюдения помогают выбрать правильное время для дороги, чтобы не попасть в метель или сильный мороз.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82396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путь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знают, где может быть тонкий лед, болото или опасный участок земли. Это знание особенно важно, когда идешь далеко и рядом нет привычных дорог.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2812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старших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полезные наблюдения передаются от старших к младшим. Благодаря этому дети и взрослые учатся беречь себя, оленей и природу тундры во время путешествий.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Сезоны в тундре и дела семьи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тундра оживает: собирают ягоды, заготавливают рыбу и подправляют чумы после ветров и дождей. В это время оленям ищут хороший корм и спокойные места для стоянки.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40586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семьи внимательно следят за стадом и готовятся к холодам. Нужно выбрать удобное место для зимы, проверить одежду, запасы еды и всё, что пригодится в дороге.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6804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главное — не замёрзнуть и не потерять путь в снежной степи. Люди заботятся о тепле в чуме, корме для оленей и надёжном транспорте для поездок.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552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снег тает, и стадо снова двигается в поисках свежей земли. Семья выбирает новое место стоянки, собирает вещи и готовится к следующему кругу дел.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11549"/>
            <a:ext cx="4553400" cy="32105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в тундре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337775" y="1278505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семье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с ранних лет включаются в домашние дела: помогают собирать вещи, присматривают за младшими и учатся быть внимательными к порядку в кочевой жизни.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329750" y="2257603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узнают, как вести себя на снегу, рядом с оленями и у воды. Старшие показывают, где можно идти осторожно, а где лучше остановиться и посмотреть.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329750" y="3236701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дорога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дети учатся в школе в посёлке, а потом возвращаются к семье. Так они получают знания и одновременно не теряют связь с жизнью тундры.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321725" y="4156189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и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дети слушают сказки, запоминают добрые слова и старинные правила. Так они понемногу учатся уважать старших, беречь природу и помогать друг другу.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74" y="1064193"/>
            <a:ext cx="2688900" cy="20560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8485" y="1064193"/>
            <a:ext cx="2688900" cy="20560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3798" y="1064193"/>
            <a:ext cx="2688900" cy="20560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северные традиции оживают в праздниках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Одежда, которая рассказывает историю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праздничной одежде часто можно увидеть узоры, похожие на рога оленя, снежинки или следы на снегу. Такие орнаменты не просто украшают вещи: они напоминают о природе и жизни народа в тундре.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28436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у огня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тёплом свете очага звучат песни, которые знают и взрослые, и дети. В них рассказывают о дороге, зиме, оленях и дружной семье. Такие песни помогают запомнить родной язык и передать его дальше.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043749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как встреча поколений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собираются несколько семей, праздник становится временем танцев, игр и общения. Люди приветствуют друг друга, делятся радостью и вспоминают старые истории. Так традиции не исчезают, а живут рядом с новыми делами.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4775" y="1312819"/>
            <a:ext cx="3876000" cy="3209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природу тундры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130025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вредить лишайникам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растут очень медленно, поэтому их нельзя топтать и рвать без нужды. Это важный корм для оленей, а значит, и для жизни людей в тундре.
</a:t>
            </a:r>
            <a:endParaRPr lang="en-US" sz="1369" dirty="0"/>
          </a:p>
        </p:txBody>
      </p:sp>
      <p:sp>
        <p:nvSpPr>
          <p:cNvPr id="11" name="Text 3"/>
          <p:cNvSpPr txBox="1"/>
          <p:nvPr/>
        </p:nvSpPr>
        <p:spPr>
          <a:xfrm>
            <a:off x="413125" y="2045950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оставлять мусор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Пластик, банки и другой мусор портят землю и могут навредить животным. В тундре особенно важно убирать за собой всё, что принесли с собой люди.
</a:t>
            </a:r>
            <a:endParaRPr lang="en-US" sz="1369" dirty="0"/>
          </a:p>
        </p:txBody>
      </p:sp>
      <p:sp>
        <p:nvSpPr>
          <p:cNvPr id="12" name="Text 4"/>
          <p:cNvSpPr txBox="1"/>
          <p:nvPr/>
        </p:nvSpPr>
        <p:spPr>
          <a:xfrm>
            <a:off x="413125" y="2961868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Двигаться осторожно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тундре идут аккуратно, чтобы не повредить хрупкую почву и не испугать стадо. Лишний шум и резкие движения мешают животным и людям.
</a:t>
            </a:r>
            <a:endParaRPr lang="en-US" sz="1369" dirty="0"/>
          </a:p>
        </p:txBody>
      </p:sp>
      <p:sp>
        <p:nvSpPr>
          <p:cNvPr id="13" name="Text 5"/>
          <p:cNvSpPr txBox="1"/>
          <p:nvPr/>
        </p:nvSpPr>
        <p:spPr>
          <a:xfrm>
            <a:off x="413125" y="3877774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воду и землю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Ручьи, болота и снежные места нужно обходить внимательно, не засорять и не ломать. Тогда тундра дольше остаётся чистой, спокойной и пригодной для жизни.
</a:t>
            </a:r>
            <a:endParaRPr lang="en-US" sz="13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Поселки и города рядом с тундрой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611375" y="1186866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не только в пути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 семьи кочуют круглый год. Многие живут в посёлках, где проще строить дома, пользоваться электричеством и каждый день решать обычные семейные дела.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11375" y="2440284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учреждения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посёлках есть школа, больница, магазин и связь с другими местами. Это помогает детям учиться, а взрослым — лечиться, работать и получать нужные товары.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11375" y="3693684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тундрой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живя в посёлке, люди часто хорошо знают северную природу и помогают своим родным, которые остаются в тундре. Так городской и кочевой миры поддерживают друг друга.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2901983"/>
            <a:ext cx="8368200" cy="178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людей в тундре сегодня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51812" y="1249521"/>
            <a:ext cx="15879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Оленеводы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Оленеводы по-прежнему заботятся о стадах, выбирают пастбища и следят за животными в пути. Это важная работа, без которой трудно представить жизнь многих северных семей.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137177" y="1249521"/>
            <a:ext cx="15879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реках и у морского побережья люди ловят рыбу, которую потом хранят, готовят и запасают на долгую зиму. Рыба помогает семье иметь вкусную и полезную еду.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822537" y="1249521"/>
            <a:ext cx="15879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и врачи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посёлках особенно нужны учителя и врачи. Они помогают детям учиться, а жителям — сохранять здоровье, даже если вокруг лежит снег и дуют сильные ветры.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507907" y="1249521"/>
            <a:ext cx="15879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Почта и 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Почтальоны, водители и работники транспорта доставляют письма, продукты и важные вещи. В северных районах такая помощь особенно ценна, потому что расстояния здесь большие.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7193284" y="1249521"/>
            <a:ext cx="15879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предприятия
</a:t>
            </a:r>
            <a:pPr algn="l" indent="0" marL="0">
              <a:lnSpc>
                <a:spcPct val="115000"/>
              </a:lnSpc>
              <a:buNone/>
            </a:pPr>
            <a:r>
              <a:rPr lang="en-US" sz="39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местах взрослые работают на предприятиях и в службах, которые нужны для жизни посёлков. Современная техника делает перевозки быстрее и удобнее, чем раньше.
</a:t>
            </a:r>
            <a:endParaRPr lang="en-US" sz="108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тундре нужно быть внимательным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природы, быта и передвижения в северной жизни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4775" y="1312819"/>
            <a:ext cx="3876000" cy="3209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сказки тундры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130025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Олень в сказке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историях олень помогает человеку выбраться из беды, найти дорогу или выдержать долгую дорогу по снегу. Дети легко запоминают такие сюжеты и любят их за доброту.
</a:t>
            </a:r>
            <a:endParaRPr lang="en-US" sz="1289" dirty="0"/>
          </a:p>
        </p:txBody>
      </p:sp>
      <p:sp>
        <p:nvSpPr>
          <p:cNvPr id="11" name="Text 3"/>
          <p:cNvSpPr txBox="1"/>
          <p:nvPr/>
        </p:nvSpPr>
        <p:spPr>
          <a:xfrm>
            <a:off x="413125" y="2045950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терпении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северных народов учат не спешить, слушать старших и доводить дело до конца. В тундре это особенно важно: здесь торопливость может испортить и путь, и настроение.
</a:t>
            </a:r>
            <a:endParaRPr lang="en-US" sz="1196" dirty="0"/>
          </a:p>
        </p:txBody>
      </p:sp>
      <p:sp>
        <p:nvSpPr>
          <p:cNvPr id="12" name="Text 4"/>
          <p:cNvSpPr txBox="1"/>
          <p:nvPr/>
        </p:nvSpPr>
        <p:spPr>
          <a:xfrm>
            <a:off x="413125" y="2961868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песни люди хранят язык, воспоминания о предках и важные правила жизни. Когда поют вместе, даже длинная зима кажется короче и немного веселее.
</a:t>
            </a:r>
            <a:endParaRPr lang="en-US" sz="1369" dirty="0"/>
          </a:p>
        </p:txBody>
      </p:sp>
      <p:sp>
        <p:nvSpPr>
          <p:cNvPr id="13" name="Text 5"/>
          <p:cNvSpPr txBox="1"/>
          <p:nvPr/>
        </p:nvSpPr>
        <p:spPr>
          <a:xfrm>
            <a:off x="413125" y="3877774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7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для детей
</a:t>
            </a:r>
            <a:pPr algn="l" indent="0" marL="0">
              <a:lnSpc>
                <a:spcPct val="115000"/>
              </a:lnSpc>
              <a:buNone/>
            </a:pPr>
            <a:r>
              <a:rPr lang="en-US" sz="62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рассказывают о смелости, трудолюбии и уважении к близким. Они помогают детям понять, как жить дружно и бережно относиться к людям, животным и природе.
</a:t>
            </a:r>
            <a:endParaRPr lang="en-US" sz="134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11549"/>
            <a:ext cx="4553400" cy="32105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жизнь людей в тундре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337775" y="1278505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дружными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тундре трудно жить одному, поэтому люди помогают друг другу, делят дела и поддерживают семью. Дружба здесь не просто слово, а настоящая необходимость.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329750" y="2257603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Работать аккуратно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шаг важен: нужно беречь землю, не пугать животных и правильно обращаться с вещами. Аккуратность помогает не потерять ни время, ни силы.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329750" y="3236701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Ценить тепло дома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 окном холод и ветер, особенно понимаешь, как дорого уютное жилище и забота близких. Дом в тундре — это место силы и спокойствия.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321725" y="4156189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Уважать свою землю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северных народов показывает, что человек может жить даже в суровых условиях, если умеет слушать природу, трудиться вместе и не портить родную землю.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0936" y="0"/>
            <a:ext cx="3420628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учит жить с природой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тундре сурова, но полна мудрости и красоты. Олень, чум, нарты и знания старших помогают людям справляться с холодом, а бережное отношение сохраняет Север для будущих поколений.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2026-05-26T07:55:14Z</dcterms:created>
  <dcterms:modified xsi:type="dcterms:W3CDTF">2026-05-26T07:55:14Z</dcterms:modified>
</cp:coreProperties>
</file>