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Н и НН в кратких формах.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 в кратких причастиях и кратких прилагательных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точно определять часть речи и избегать ошибок в частых словах: решена, прочитана, умна, длинна. Для правильного письма важно смотреть не только на звучание, но и на значение и полную форму слова.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733300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страдательное причастие называет признак предмета через действие: предмет уже подвергся действию, и его результат виден в предложении. Например: письмо написано, задача решена.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6718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тесно связаны с глаголом и обычно отвечают на вопрос каково? Они показывают не качество предмета, а состояние после совершённого действия.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01038" y="1663625"/>
            <a:ext cx="2225400" cy="12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страдательного причастия пишется одна Н: написана, построено, исправлены, решён. Это правило работает независимо от того, сколько Н было в полной форме.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краткое страдательное причастие
</a:t>
            </a:r>
            <a:endParaRPr lang="en-US" sz="2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краткое прилагательное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обозначает качество или свойство предмета и отвечает на вопросы каков? какова? каковы? Например: девочка умна, погода спокойна, работа интересна.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звучания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причастия, краткое прилагательное не связано с действием. Оно просто сообщает, каким является предмет в данный момент или в целом.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форма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полной форме было НН, то и в краткой форме оно сохраняется: воспитанный — воспитанна, искусственный — искусственна, торжественный — торжественна.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 одна 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полной форме была одна Н, то в краткой форме тоже пишется одна Н: умный — умна, длинный — длинна, спокойный — спокойна.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 или НН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 полной форме и значению слова в предложении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363471"/>
            <a:ext cx="4821300" cy="857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буквы зависит от части речи и значения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обозначает результат действия, пишется одна Н. Если оно называет признак, написание сохраняется по полной форме.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орфографии русского языка: краткие страдательные причастия и краткие прилагательные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слова, которые легко перепутать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Проверенная тетрадь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лежит проверенная тетрадь: здесь важно не только увидеть знакомое окончание, но и понять, что слово связано с действием учителя. Именно поэтому пишется одна Н. Такой пример легко запомнить по школьной ситуации и проверке работы.
</a:t>
            </a:r>
            <a:endParaRPr lang="en-US" sz="107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Воспитанная девочка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 девочке обычно говорит о постоянном качестве, а не о выполненном действии. Поэтому в полной форме есть НН, и в краткой форме это написание сохраняется: воспитанна. Такие примеры помогают увидеть разницу между смыслом и орфографией.
</a:t>
            </a:r>
            <a:endParaRPr lang="en-US" sz="107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Организованная экскурсия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может быть организована заранее, но слово в предложении часто становится кратким прилагательным, если речь идёт о качестве мероприятия. В похожих формах особенно важно уточнять смысл: действие выполнено или предмет просто описан как организованный.
</a:t>
            </a:r>
            <a:endParaRPr lang="en-US" sz="106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кратких причастий с одной Н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завершено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прочитана, дом построен, ошибка исправлена. Эти формы показывают готовый результат действия и в краткой записи сохраняют только одну Н.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виден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отправлено, задача решена, окно открыто. Смысл таких слов ясен: действие уже выполнено, и предмет находится в новом состоянии.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полной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Построенный — построен, решённый — решён. Даже если в полной форме есть суффиксы с НН, в краткой форме пишется одна Н.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00" y="3040650"/>
            <a:ext cx="315225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кратких прилагательных с Н и НН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умна, добра, спокойна называют признак человека. Если в полной форме одна Н, краткая форма тоже пишется с одной 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НН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Воспитанна, искусственна, торжественна сохраняют НН из полной формы. Здесь важна не краткость слова, а его исходное написание и значение.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полной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 — умна, длинный — длинна. Проверка по полной форме помогает быстро определить нужное количество Н без догадок и слухового выбора.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описывает признак предмета, а не действие. Поэтому в нём нужно смотреть на полную форму и не путать его с причастием.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затруднение вызывает выбор между похожими формами в одном предложении.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 теме орфографии, 7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ошибаются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проблемные случаи связаны с омонимами: воспитана — воспитанна и организована — организованна. Значит, решающим остаётся определение части речи и значения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 по полной форме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полная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слово так, как оно выглядит в полном виде: решённый, уверенный, организованный, построенный. Именно полная форма подсказывает, относится ли слово к причастию или к прилагательному, и сколько букв Н нужно писать.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значение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называет результат действия и связано с глаголом, перед вами краткое страдательное причастие. В таких формах пишется одна Н: решена, построено, организованы, потому что речь идёт о выполненном действии.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признак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обозначает качество, состояние или свойство предмета, это краткое прилагательное. Тогда написание сохраняется по полной форме: уверена, воспитанна, спокойна, искусственна. Количество Н зависит от исходного слова.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рядом записать полную и краткую форму, а затем сравнить их. Такой приём помогает не полагаться на слух, а быстро увидеть, где одна Н, а где сохраняется НН.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пары для запоминания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удобно сравнивать по полной и краткой форме: именно она показывает, к какой части речи относится слово и сколько букв Н нужно писать.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причастия пишутся с одной Н, а краткие прилагательные сохраняют написание полной формы.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«Н и НН в кратких страдательных причастиях и кратких прилагательных»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Случаи, которые кажутся похожими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Перевязана —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«рана перевязана» слово называет результат действия: кто-то перевязал рану. Поэтому это краткое страдательное причастие, и в нём пишется одна Н.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29400" y="216405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Рассеянна — 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«девочка рассеянна» слово обозначает постоянный признак человека. Оно относится к краткому прилагательному и сохраняет НН из полной формы: рассеянный.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729400" y="3001904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Завершена — причастие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«работа завершена» показывает, что действие уже выполнено. Здесь важен не признак, а результат, поэтому пишется одна Н, как в других кратких страдательных причастиях.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29388" y="381990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Образованна — 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«девушка образованна» слово характеризует качество человека. Это краткое прилагательное, и оно сохраняет НН, потому что в полной форме есть образованный.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проверки в предложении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часть речи и выбрать нужное написание по полной форме и значению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значение действия и признак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страдательное причастие сообщает, что над предметом уже было совершено действие. В предложении важен результат: письмо написано, задача решена, окно открыто — всё это формы, связанные с глаголом.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прилагательное называет свойство, состояние или оценку предмета. В словах умна, спокойна, доброжелательна говорится не о действии, а о том, какой предмет или человек сам по себе.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помогает выбрать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понимает, что именно обозначает слово, выбор Н или НН становится проще. Слова решена и умна звучат похоже, но первое показывает действие, а второе — признак.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больше всего примеров относится к кратким причастиям с одной Н и к кратким прилагательным с НН.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урока; условное распределение для визуализации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примеров по группам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трудными остаются омонимичные формы: именно они требуют точного определения значения и части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после проверки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вернул тетрадь, и на обложке было написано: «проверена». Это краткое причастие: работа уже выполнена, а значит, в слове пишется одна Н. Такой пример легко представить на уроке в классе.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и школьный двор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готовили к празднику организованную экскурсию и построенный школьный стадион. Здесь удобно сравнить два типа слов: одно передаёт результат действия, другое — качество или признак, который сохраняется в полной форме.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40033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 по слуху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выбирают букву только на слух и не анализируют часть речи. Из-за этого формы организована и воспитанна могут казаться одинаковыми, хотя правило для них разное.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305656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ищут полную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писать слово сразу, без проверки полной формы. Если не увидеть организованный или воспитанный, трудно понять, сохраняется ли НН в краткой форме.
</a:t>
            </a:r>
            <a:endParaRPr lang="en-US" sz="1496" dirty="0"/>
          </a:p>
        </p:txBody>
      </p:sp>
      <p:sp>
        <p:nvSpPr>
          <p:cNvPr id="10" name="Text 4"/>
          <p:cNvSpPr txBox="1"/>
          <p:nvPr/>
        </p:nvSpPr>
        <p:spPr>
          <a:xfrm>
            <a:off x="6071231" y="2070354"/>
            <a:ext cx="25488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действие и 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разобраться в словах, которые внешне похожи. В решена важно действие и результат, а в спокойна или воспитанна — признак предмета, поэтому смысл предложения нужно проверять обязательно.
</a:t>
            </a:r>
            <a:endParaRPr lang="en-US" sz="14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проверки написания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8750" y="1322250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Найдите полную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запишите слово полностью: решённый, воспитанный, искусственный, построенный. Полная форма помогает увидеть, откуда взялась краткая форма и как она связана с исходным словом.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729400" y="199551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что обозначает слово в предложении: действие и его результат или признак предмета. Это самый важный шаг, потому что именно значение подсказывает нужное правило.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729400" y="2656563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Узнайте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сообщает о результате действия, это краткое страдательное причастие. Если оно называет качество, состояние или свойство, это краткое прилагательное.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728750" y="3328288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Выберите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краткого причастия пишется одна Н. Для краткого прилагательного сохраняется написание полной формы: одна Н или НН. Здесь нельзя опираться только на слух.
</a:t>
            </a:r>
            <a:endParaRPr lang="en-US" sz="1080" dirty="0"/>
          </a:p>
        </p:txBody>
      </p:sp>
      <p:sp>
        <p:nvSpPr>
          <p:cNvPr id="14" name="Text 6"/>
          <p:cNvSpPr txBox="1"/>
          <p:nvPr/>
        </p:nvSpPr>
        <p:spPr>
          <a:xfrm>
            <a:off x="728750" y="4000012"/>
            <a:ext cx="7819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Проверьте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всё предложение ещё раз и убедитесь, что смысл слова подходит к выбранной букве. Такая самопроверка помогает избежать ошибок в тетради и на контрольной работе.
</a:t>
            </a:r>
            <a:endParaRPr lang="en-US" sz="108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сначала определить часть речи и значение слова. В кратких причастиях пишется одна Н, а краткие прилагательные сохраняют написание полной формы — Н или НН.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сначала смысл, потом буква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2026-05-28T17:20:48Z</dcterms:created>
  <dcterms:modified xsi:type="dcterms:W3CDTF">2026-05-28T17:20:48Z</dcterms:modified>
</cp:coreProperties>
</file>