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язык и его разновидности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 — разные формы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языка к разным формам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меняется вместе с жизнью людей: где-то сохраняются местные особенности, где-то появляются профессиональные слова и молодежные выражения. Все эти формы связаны общим языком, а литературный язык задает для них основную норму.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национальный язык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язык объединяет всех носителей одного народа и помогает им понимать друг друга в быту, учёбе, культуре и общественной жизни.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существует в двух формах — устной и письменной. Благодаря этому люди могут общаться не только разговором, но и через книги, письма, объявления и документы.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национальном языке действуют нормы произношения, ударения, грамматики, орфографии и пунктуации. Они делают речь более точной и понятной для всех.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речи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национального языка существуют разные разновидности: литературный язык, диалекты, просторечие, профессиональные слова и жаргоны.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языковое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формы сохраняют общий словарь и грамматическую основу, поэтому остаются частями одного языка, а не отдельными языками.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как основа нормы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считается наиболее обработанной и точной формой национального языка. Именно на него ориентируются в школе, книгах и официальном общении.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него установлены устойчивые нормы произношения, ударения, грамматики и правописания. Эти правила закреплены в словарях, справочниках и учебниках.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используют в научных текстах, средствах массовой информации, деловых бумагах и культурной речи, где особенно важны точность и ясность.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служит образцом правильной речи и помогает людям из разных мест и групп общаться без недоразумений, даже если их разговорные привычки различаются.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как речь жителей определённой местности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2453325" y="1191675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 — это разновидности языка, которые сложились в определённых местах. Они отличаются особым произношением, словами и иногда грамматическими формами.
</a:t>
            </a:r>
            <a:endParaRPr lang="en-US" sz="762" dirty="0"/>
          </a:p>
        </p:txBody>
      </p:sp>
      <p:sp>
        <p:nvSpPr>
          <p:cNvPr id="11" name="Text 3"/>
          <p:cNvSpPr txBox="1"/>
          <p:nvPr/>
        </p:nvSpPr>
        <p:spPr>
          <a:xfrm>
            <a:off x="2453325" y="1563379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южные говоры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традиционно выделяют северные и южные говоры. У каждого из них есть свои особенности звучания и словоупотребления, заметные носителям языка.
</a:t>
            </a:r>
            <a:endParaRPr lang="en-US" sz="762" dirty="0"/>
          </a:p>
        </p:txBody>
      </p:sp>
      <p:sp>
        <p:nvSpPr>
          <p:cNvPr id="12" name="Text 4"/>
          <p:cNvSpPr txBox="1"/>
          <p:nvPr/>
        </p:nvSpPr>
        <p:spPr>
          <a:xfrm>
            <a:off x="2453275" y="193508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сохраняют черты старой народной речи. По ним можно узнать, как развивалось общение в разных районах, деревнях и старых поселениях.
</a:t>
            </a:r>
            <a:endParaRPr lang="en-US" sz="762" dirty="0"/>
          </a:p>
        </p:txBody>
      </p:sp>
      <p:sp>
        <p:nvSpPr>
          <p:cNvPr id="13" name="Text 5"/>
          <p:cNvSpPr txBox="1"/>
          <p:nvPr/>
        </p:nvSpPr>
        <p:spPr>
          <a:xfrm>
            <a:off x="2453275" y="230464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регионом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местные особенности особенно заметны в сельской местности, где речевые традиции передаются из поколения в поколение и долго сохраняются.
</a:t>
            </a:r>
            <a:endParaRPr lang="en-US" sz="762" dirty="0"/>
          </a:p>
        </p:txBody>
      </p:sp>
      <p:sp>
        <p:nvSpPr>
          <p:cNvPr id="14" name="Text 6"/>
          <p:cNvSpPr txBox="1"/>
          <p:nvPr/>
        </p:nvSpPr>
        <p:spPr>
          <a:xfrm>
            <a:off x="2453325" y="2674198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изучения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помогают увидеть богатство языка и понять, что одна и та же мысль может звучать по-разному в разных частях страны.
</a:t>
            </a:r>
            <a:endParaRPr lang="en-US" sz="7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используется каждая разновидность языка и чем она отличается от других.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речи зависит от ситуации, места общения и круга собеседников; литературный язык остаётся общей нормой.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разновидностей русского национального языка по учебному материалу темы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национального языка: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в повседневной речи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чаще всего звучит в неофициальных разговорах дома, во дворе или среди хорошо знакомых людей, когда речь строится свободно и без строгого контроля.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Отступления от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просторечия характерны неправильные ударения, упрощённые формы слов и неточные грамматические конструкции. Такие особенности заметно отличаются от литературной нормы.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Грубоватый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просторечии встречаются резкие или грубоватые выражения. Они делают речь эмоциональной, но не подходят для вежливого и культурного общения.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без 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речь обычно понятна собеседникам, однако в учебной, публичной и официальной ситуации она считается неподходящей, потому что снижает точность высказывания.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просторечные формы помогает не путать живую разговорную речь с грамотной литературной речью и выбирать уместные слова в нужный момент.
</a:t>
            </a:r>
            <a:endParaRPr lang="en-US" sz="13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речь меняется в зависимости от обстановки, поэтому разные формы языка распределены не случайно.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официальнее и точнее ситуация, тем чаще используется литературный язык; в неформальной среде заметнее разговорные, местные и специальные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«Национальный язык и его разновидности»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разные разновидности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 и термины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Профессионализмы называют предметы, действия и процессы, которые хорошо известны людям одной профессии. Такие слова помогают быстро и точно говорить о работе.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имеют одно определённое значение и используются в науке, технике, математике, биологии, географии и других областях знаний.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в своей сфере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лексика делает речь краткой и точной, но понятна прежде всего тем, кто работает или учится в этой области.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встречаются в учебниках, лабораториях, мастерских и на занятиях, где важно без ошибки назвать явление, деталь или 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 как речь группы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 своим правилам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 возникает внутри определённой группы людей: школьников, спортсменов, пользователей интернета или людей с общими увлечениями.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выразительно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жаргона характерны короткие, яркие слова и необычные значения. Такие выражения помогают быстро понимать друг друга и делают речь живой.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быстро меняется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Жаргонные слова часто появляются и исчезают очень быстро. Поэтому словарь таких выражений постоянно обновляется и отличается от устойчивой литературной нормы.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уместность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 удобен внутри группы, но в официальной, учебной и публичной речи он не подходит, потому что может быть непонятен или звучать неуместно.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разновидность речи по признакам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ситуации общения, места, собеседников и языковых особенностей помогает установить вид речи.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норма и культура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на столе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словарь и показывает, как проверяют ударение и написание слова. Ребята видят, что норма не ограничивает речь, а помогает выбрать точный и правильный вариант. Такой способ проверки особенно полезен в письме и на уроке.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правильно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учебника выделены примеры слов, в которых легко ошибиться. Один знак, одна буква или ударение меняют впечатление о речи. Поэтому правила произношения, грамматики и орфографии важны не только для оценки, но и для ясного общения.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каждом сообщении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классом написано короткое объявление без ошибок и лишних слов. Оно выглядит аккуратно и понятно, потому что соответствует речевой норме. Именно так язык становится удобным для официальных, учебных и публичных текстов.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01462"/>
            <a:ext cx="421649" cy="3747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сохраняет историю народа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остаются названия предметов и явлений, которые давно ушли из быта. Они помогают представить, чем пользовались люди раньше и как менялась их повседневная жизнь.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труд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связаны с традиционными занятиями, промыслами и сельским трудом. По ним можно узнать, какие профессии были важны для народа и что ценили в работе.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фразеологизмы
</a:t>
            </a:r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сохраняется в устойчивых выражениях. Они передают опыт, характер, отношение к труду, природе и людям, поэтому читаются как небольшая история народа.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эпох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 особые названия показывают, как жили люди в разных местах и в разные времена. По ним можно увидеть связь языка с историей, природой и культурой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все разновидности связаны с общим языковым основанием и различаются по сфере употребления.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объединяет систему, а остальные формы делают её живой и разнообразной, не разрушая единства.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«Национальный язык и его разновидности»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национального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уместна каждая форма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проверка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экзаменах и в письменных работах нужен литературный язык. Он помогает говорить точно, соблюдать нормы и показывать, что человек владеет правильной речью.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беседе с близкими речь становится свободнее и проще. Здесь допустимы разговорные слова, потому что главная цель — быстро и естественно понять друг друга.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уместны там, где люди привыкли говорить одинаково с детства: в родной местности, в деревне, среди соседей. Такие особенности подчёркивают связь речи с местом жизни.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 и жаргон чаще звучат в мастерской, на тренировке или в компании по увлечениям. Они удобны внутри группы, но не подходят для официального сообщения.
</a:t>
            </a:r>
            <a:endParaRPr lang="en-US" sz="13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явление может называться по-разному в зависимости от речевой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различаются не только звучанием, но и уместностью: одно подходит для урока, другое — для дома, третье — для узкой группы общения.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«Разновидности языка»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из разных разновидностей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разновидности языка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разновидностей речи помогает подобрать нужные слова для урока, разговора с друзьями или сообщения учителю. Это делает речь уместной и понятной собеседнику.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используют разные языковые средства. Если ученик умеет распознавать диалект, жаргон или профессиональные слова, ему легче понимать книги, объявления и разговорную речь.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 речи помогает замечать ошибки и отличать норму от отклонений. Так формируется более точное произношение, грамотное письмо и аккуратное словоупотребление.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языку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знает, чем литературный язык отличается от разговорных и специальных форм, он лучше понимает ценность нормы и бережнее относится к собственной речи.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9 классу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работа с языком особенно важна в старших классах. Она помогает уверенно выполнять задания, анализировать текст и соблюдать требования учебного и письменного общения.
</a:t>
            </a:r>
            <a:endParaRPr lang="en-US" sz="11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меняется вместе с ситуацией общения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человек выбирает разные языковые средства в зависимости от места, собеседников и цели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и языковое разнообразие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язык удерживает все разновидности вместе благодаря общим правилам, словарям и нормам. Именно это делает речь разных людей понятной друг другу.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языка не мешают общению, а делают его выразительнее. Они позволяют передавать настроение, отношение к собеседнику и особенности конкретной ситуации.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выбору слов часто можно понять возраст, профессию, место жизни и привычный круг общения человека. Язык отражает реальную жизнь, а не существует отдельно от неё.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однообразия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речи не разрушает язык. Напротив, оно показывает его богатство и гибкость, потому что для каждой ситуации есть подходящие средства выражения.
</a:t>
            </a:r>
            <a:endParaRPr lang="en-US" sz="14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язык: единство в разнообразии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национальный язык объединяет людей, а его разновидности делают речь точной, выразительной и живой. Литературная норма сохраняет единство, а диалекты, просторечие, профессионализмы и жаргон показывают богатство общения.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2026-05-29T06:58:03Z</dcterms:created>
  <dcterms:modified xsi:type="dcterms:W3CDTF">2026-05-29T06:58:03Z</dcterms:modified>
</cp:coreProperties>
</file>