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XIX века: главные имена, темы и открытия
</a:t>
            </a:r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поэзии XIX века: от мечты к гражданскому слову.
</a:t>
            </a:r>
            <a:endParaRPr lang="en-US" sz="2168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XIX века развивалась на фоне войн, реформ и общественных споров. Она откликалась и на личные чувства, и на важные вопросы времени — свободу, долг, судьбу народа и место человека в истории.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история России XIX века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862" y="1594654"/>
            <a:ext cx="225675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романтический взгляд на мир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ставит во главу переживание героя: его мечты, надежды, сомнения и порывы. Мир воспринимается через эмоции, а не только через точные факты и внешние события.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чувства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романтической лирики важны мотивы ночи, дороги, бури и далёкой мечты. Герой часто чувствует себя одиноким, потому что ищет свободу и высокий смысл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идеал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романтизм особенно заметен у Жуковского, в ранней лирике Пушкина и в ранних стихах Лермонтова. У каждого из них он звучит по-своему.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Жуковский, Пушкин, Лермонтов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музыкальность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писал просто и точно, но его стихи звучат очень музыкально. В них легко почувствовать живую интонацию, а каждое слово работает на смысл и настроение.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запоминаются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Пушкина важны дружба, свобода, любовь и вдохновение. Стихотворения «К Чаадаеву», «Я вас любил», «Пророк», «Зимнее утро» помогают увидеть богатство его поэтического мира.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— основа русской лирики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поэзии XIX века часто переплетаются: один и тот же текст может говорить и о чувствах, и о времени, и о человеке.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линии — любовь, природа и свобода; дальше идут философские и гражданские мотивы, отражающие разные голоса эпохи.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XIX века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показывает героя, который не находит согласия с миром. В его стихах слышны напряжение, внутренний спор и желание вырваться к свободе.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Лермонтова учит видеть, как сильные чувства могут стать источником и боли, и сопротивления. Именно поэтому его лирика так выразительна и узнаваема.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«Парус», «Тучи», «Смерть Поэта», «И скучно и грустно» особенно заметны тоска, чувство одиночества и резкий, почти трагический взгляд на жизнь.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одиночество и протест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умеет говорить о природе так, будто она хранит тайну. Его стихи заставляют задуматься о том, как мало человек знает о мире и о себе.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часто противопоставляются день и ночь, хаос и гармония, молчание и слово. Эти образы помогают передать сложность мыслей и чувств, а не только красоту пейзажа.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«Весенние воды», «Есть в осени первоначальной...», «Silentium!» короткие, но очень ёмкие. В них каждое слово важно и несёт глубокий смысл.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Фёдора Тютчева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Фет передаёт красоту мгновения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цвет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особенно внимателен к тому, как меняются свет, тени и краски. Обычный вечерний или утренний пейзаж у него становится ярким и почти живым.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звучит мягко и напевно. Повторы, ритм и звуковые переклички создают ощущение музыки, будто стихотворение можно не только читать, но и слышать.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«Шёпот, робкое дыханье...», «Я пришёл к тебе с приветом...», «Это утро, радость эта...» природа и чувство соединяются через детали и настроение.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Мимолётное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Фета интересует короткое, но очень точное впечатление. Он умеет передать радость встречи, тишину сада или весенний воздух так, что это запоминается надолго.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839" y="1394038"/>
            <a:ext cx="404232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поэты говорят о разном, но вместе создают целостную картину века и показывают, насколько разнообразной может быть лирика.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каждый поэт особенно важен для русской литературы.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поэтов XIX века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сделал главным героем своих стихов простого человека. Он писал о труде, бедности и тяжёлой жизни тех, кого редко замечали в повседневной литературе.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«Крестьянские дети», «Размышления у парадного подъезда», «Железная дорога» и поэма «Кому на Руси жить хорошо» особенно важны для школьного чтения.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слышны сочувствие и тревога за крестьян, женщин и детей. Это не только рассказы о страдании, но и стремление понять причины несправедливости.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показывает, что поэзия может не только выражать чувства, но и говорить о совести, ответственности и жизни страны. В этом его особая сила.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 и гражданская поэзия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XIX века: от романтизма начала века к реализму, философской лирике и новым поэтическим формам конца столетия.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новым поискам в поэзии XIX века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XIX века помогает передать состояние героя: ясное утро, гроза, осенний лес или зимний пейзаж становятся частью настроения и смысла произведения.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природа часто светлая и гармоничная, у Тютчева — таинственная и изменчивая, у Фета — особенно тонкая и музыкальная, почти как звучание мелодии.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поэзии XIX века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помогали поэтам по-разному говорить о чувствах, событиях и размышлениях, поэтому школьный курс показывает сразу несколько поэтических форм.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стихотворение встречается чаще других, а остальные жанры дополняют его, расширяя темы, интонации и способы выражения мысли.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важные для поэзии XIX века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5769" y="1291100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231" y="1291100"/>
            <a:ext cx="263288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поэзии XIX века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стих организованным и запоминающимся, помогают читать строки плавно и слышать внутреннюю музыку текста.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ритм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поэты создают яркие образы, показывают чувства через предметы, краски, звуки и состояние природы.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эпитеты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делают описание наглядным и понятным, поэтому читатель легче представляет героя, пейзаж или настроение лирического текста.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согласных и гласных передают шорох, ветер, движение, тишину или тревогу, усиливая выразительность стихотворения.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строки Пушкина, Лермонтова и Некрасова стали известными выражениями, которые часто цитируют в школе и в повседневной речи.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строки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воспринимается как носитель свободы и личного достоинства. В лирике особенно важны честь, патриотизм и вера в силу слова.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все чаще откликается на общественные споры, говорит о долге, справедливости и судьбе человека в меняющейся стране.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усиливается интерес к народной жизни, труду и социальной несправедливости, особенно в гражданской поэзии.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века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ищут новые способы говорить о мире и человеке, а слово становится не только красивым, но и особенно значимым для общества.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общество в XIX веке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226605"/>
            <a:ext cx="4374900" cy="1048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чем каждый поэт особенно важен для русской поэзии XIX 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открыл свою грань лирики: от мечты и баллады до философии, музыкальности и гражданской темы.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поэты и их вклад в литературу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обычно изучают короткие, но смыслово насыщенные стихотворения, где легко увидеть тему, настроение и образ лирического героя.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XIX века в школьной программе 9 класса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находить композицию, рифму, сравнения, метафоры и звукопись, а также объяснять, как эти средства работают на общий смысл.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Пушкину, Лермонтову, Тютчеву, Фету и Некрасову, потому что их стихи показывают разные направления поэзии XIX 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школьного поэтического канона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редко ограничивались одним чувством: в одном стихотворении могут соединяться и радость, и грусть, и размышление о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остаются восхищение природой и грусть; рядом с ними часто звучат тревога, надежда и гражданский протест.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звучат в стихах XIX века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XIX века учат внимательнее относиться к словам, чувствам и интонации, а также лучше понимать, как язык передает настроение и смысл.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XIX века важна сегодня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связывать литературу с историей: через поэзию легче увидеть, чем жила страна, о чем спорили люди и что их волновало.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дружбы, выбора, любви к родине и справедливости остаются понятными современному школьнику, потому что касаются каждого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строки поэтов XIX века по-прежнему цитируют, а это значит, что их язык и мысли продолжают жить в культуре.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XIX века: традиция, которая живёт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XIX века объединила личные чувства, размышления о мире и важные общественные вопросы. Она остаётся живой частью культуры и помогает понимать литературу глубже.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2026-05-19T07:43:19Z</dcterms:created>
  <dcterms:modified xsi:type="dcterms:W3CDTF">2026-05-19T07:43:19Z</dcterms:modified>
</cp:coreProperties>
</file>