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класса: обзор и ключевые темы
</a:t>
            </a:r>
            <a:endParaRPr lang="en-US" sz="406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учебного пространства влияет на успех и комфорт обучения.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и роль плана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в 6 классе отражает современные педагогические задачи и требования к учебному пространству, учитывая рост числа учеников и технологический прогресс, что меняет подходы к организации классов.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планировка: парты рядами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Парты расположены рядами лицом к доске, что облегчает контроль учителя и поддержание порядка в классе. Такая схема хорошо подходит для лекционного обучения.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она ограничивает возможности для группового взаимодействия и креативных заданий, снижая активность общения между учащимися и стимулирование совместной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организации учебного пространства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рассадка как стимул общения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школах группы из 4–6 столов используются для активизации работы в командах. Это создает условия для обсуждений и взаимопомощи среди учеников.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 и японский опыт гибких классов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Финляндии и Японии внедряются мобильные парты и разнообразные рабочие зоны, включая ковры и пуфы, что повышает комфорт и позволяет легко менять задачи и форматы обучения.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Зонирование учебного пространства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делится на зоны для разных видов работы: учебные парты для основных занятий и отдельные столы для творческих проектов. Это обеспечивает структурированность и удобство.
</a:t>
            </a:r>
            <a:endParaRPr lang="en-US" sz="1144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отдыха с коврами и пуфами создают расслабленную атмосферу, способствуя восстановлению внимания. Зоны хранения помогают поддерживать порядок и легко находить материалы.
</a:t>
            </a:r>
            <a:endParaRPr lang="en-US" sz="11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12821"/>
            <a:ext cx="3432300" cy="14991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планов класса: сравнительная таблица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типов рассадки по ключевым параметрам, влияющим на учебный процесс.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модули обеспечивают максимальную гибкость и взаимодействие, однако требуют более тщательного контроля дисциплины.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методики организации классов,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рассадки на взаимодействие учеников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расположения парт способствуют активной коммуникации и совместному решению задач, развивают навыки командной работы и доверия между учениками.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рабочие места формируют самостоятельность и концентрацию. Чередование схем помогает поддерживать баланс между коллективной и самостоятельной деятельностью.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примеры организации класса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Финляндия: зоны для игр и творчества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финскому опыту, отдельные пространства для игр и творческих занятий стимулируют инициативу и способствуют развитию нестандартного мышления у учеников.
</a:t>
            </a:r>
            <a:endParaRPr lang="en-US" sz="983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трансформируемая мебель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японских школах применяются парты, которые легко переставляются для разных видов уроков, что позволяет быстро менять формат и поддерживать интерес у учеников.
</a:t>
            </a:r>
            <a:endParaRPr lang="en-US" sz="1074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Дания и США: подвижность и технологии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Дании используются мягкая мебель и мобильные перегородки, а в США — компьютерные станции и интерактивные доски, что расширяет возможности обучения и коллаборации.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влияние плана класса на учеников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планировка позволяет ученикам выбирать удобные места, повышая мотивацию и комфорт во время занятий, что положительно сказывается на вовлечённости.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зон способствует сосредоточенности и снижению тревожности, создавая благоприятную атмосферу для обучения и эмоционального равновесия.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чувствуют себя безопаснее в продуманном пространстве, что стимулирует активное участие и формирование положительных социальных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продуманной планировки класса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пространства увеличивает свободную площадь и создает удобные проходы, облегчая перемещение учеников и учителя внутри класса.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доступ к учебным материалам позволяет быстро находить нужные ресурсы, сокращая время на подготовку к занятиям и повышая эффективность уроков.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обзор доски с любого места помогает поддерживать внимание и усвоение информации каждым учеником без лишних усилий.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расстановки позволяет быстро менять формат урока: индивидуальную работу чередовать с групповыми проектами, создавая динамичную учебную 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плохой организации пространства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Неудобная рассадка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Партирование без учета видимости доски снижает качество восприятия информации, а также мешает эффективной коммуникации между учениками и учителем.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зоны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специально отведенных мест для отдыха и расслабления ухудшает концентрацию и снижает общую продуктивность учебного процесса.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Перегруженность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Перенасыщенность учебного помещения мебелью и материалами повышает уровень шума и мешает поддержанию дисциплины среди учащихся.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мебели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размещение парт и шкафов ограничивает свободное движение учеников, создавая дискомфорт и препятствуя активному взаимодействию в классе.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образовательных методик,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исследований: влияние планировки на учебу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зонирование способствует улучшению учебных результатов и повышению мотивации среди школьников.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пространства класса напрямую связана с успеваемостью и психологическим комфортом учеников и учителей.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учеников в создание плана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учащихся в планировании учебного пространства повышает их заинтересованность и чувство ответственности за порядок и комфорт в классе.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инициатив учеников: изменение расположения мебели, создание уютных зон для чтения и организация уголков для хранения книг и материалов, способствующих развитию самостоятельности.
</a:t>
            </a:r>
            <a:endParaRPr lang="en-US" sz="10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современного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зона — основное место для выполнения уроков, оснащена стандартными партами и доской для объяснений и совместной работы с учителем.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творчества предназначена для реализации проектов и художественных заданий, содержит свободные поверхности и материалы для творчества.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для чтения и уединения предлагает комфортные места, где ученики могут сосредоточиться и отдохнуть, способствуя разнообразию учебной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 функциональность рассадки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Настраиваемое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 и стулья должны легко перемещаться, позволяя быстро менять форму работы, адаптироваться под групповые и индивидуальные задания. Мобильность способствует вовлечению и снижению утомляемости.
</a:t>
            </a:r>
            <a:endParaRPr lang="en-US" sz="1158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 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достаточного пространства и качественного освещения улучшает концентрацию внимания. Отдельные места для самостоятельной работы стимулируют ответственность и организованность у шестиклассников.
</a:t>
            </a:r>
            <a:endParaRPr lang="en-US" sz="11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планировки класса для 6-го класса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работа в центре
</a:t>
            </a:r>
            <a:pPr algn="ctr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расположение столов в группах по 4–6 человек способствует совместной деятельности и обсуждению проектов, создавая атмосферу сотрудничества и поддержки.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зон вдоль окон и в углах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для индивидуальной работы размещена вдоль окон, обеспечивая естественный свет и уединение, а в углу выделена творческая область с материалами для рисования и рукоделия.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тона стен и мебели создают ощущение простора и поднимают настроение учеников в течение учебного дня.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способствует концентрации и спокойствию, помогая учащимся сосредоточиться на выполнении заданий.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цвета и оформления на пространство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оттенок вызывает чувство умиротворения и способствует снижению тревожности, что важно для адаптации школьников.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элементы оформления, такие как плакаты и полки с книгами, стимулируют творческое мышление и делают класс привлекательным для детей.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для мобильности и групповой работы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мебель на колесах позволяет оперативно менять расположение рабочих мест, адаптируясь под различные виды занятий и форматы обучения.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Маркерные доски и модули для презентаций обеспечивают динамичное визуальное сопровождение урока и удобство коллективной работы.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Мебельные блоки, легко соединяемые и разделяемые, способствуют созданию зон для индивидуальных и групповых проектов, повышая эффективность учебного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67968"/>
            <a:ext cx="465300" cy="4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83355"/>
            <a:ext cx="465300" cy="3722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поддержания порядка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рабочих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убирание столов и своевременное удаление мусора создают комфортные условия для учебы и повышают уровень дисциплины.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 учебные материалы должны возвращаться на свои места сразу после использования, что облегчает поиск и способствует аккуратности.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совместного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и обновление правил классового поведения совместно с учениками формируют ответственность и уважительное отношение к общему пространству.
</a:t>
            </a:r>
            <a:endParaRPr lang="en-US" sz="14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планирование класса — ключ к успешному обучению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Продуманное пространство улучшает атмосферу учебы, поддерживает мотивацию и помогает каждому ученику раскрыть потенциал в комфортной и организованной среде.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2026-05-10T22:48:05Z</dcterms:created>
  <dcterms:modified xsi:type="dcterms:W3CDTF">2026-05-10T22:48:05Z</dcterms:modified>
</cp:coreProperties>
</file>