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праздников и каникул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каникулы раскрывают культуру, традиции и ритм жизни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есть в календаре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включает разные события: религиозные, государственные, семейные, международные праздники и школьные каникулы. У каждого типа своя цель, а даты и традиции могут отличаться по странам.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выходной, каникулы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 — это особый день со смыслом, традициями и памятными действиями. Он может быть связан с верой, страной, семьёй или важным событием.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выходной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нужен для отдыха от учёбы или работы. Он не всегда связан с традициями и может быть обычным днём без особого события.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 — это более длинный перерыв от занятий, чаще всего в школе. Они дают время для отдыха, поездок и смены привычного режима.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чём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праздник может совпадать с выходным, но не каждый выходной является праздником. Эти понятия связаны, однако не означают одно и то же.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делить на типы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календаре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быстро понять, о каком событии идёт речь, и не путать религиозный обряд с государственным торжеством или школьным перерывом.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праздников показывают, что люди отмечают: веру, историю страны, семейные события, общие ценности или время для отдыха.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традициям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происхождение праздника, легче выбрать правильное поведение, поздравление и форму участия — дома, в школе или на общественном мероприятии.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праздников помогают сравнивать страны и замечать, что один и тот же день может отмечаться по-разному в разных культурах.
</a:t>
            </a:r>
            <a:endParaRPr lang="en-US" sz="9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211924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связаны с верой, священными текстами и обрядами. Их смысл важен для верующих людей и религиозных общин.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776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праздники часто отмечают по отдельным календарям, поэтому дата может меняться каждый год и не совпадать с обычным календарём.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597" y="1211900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совершают молитвы, посещают храмы, собираются на семейные трапезы и следуют установленным обычаям своей традиции.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419" y="1211925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относятся Рождество, Пасха, Рамадан и Ханука, но конкретные формы празднования зависят от страны и конфессии.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240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праздник может выглядеть по-разному у разных народов, хотя его духовный смысл остаётся общим для верующих.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 национальные праздники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 национальные праздники напоминают о важных событиях в истории страны, её законах, символах и путях развития.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такие даты становятся официальными выходными, чтобы люди могли участвовать в торжествах, церемониях и общественных мероприятиях.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типу относят День независимости, День Конституции и День флага; названия и даты зависят от конкретного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отмечают почти в каждой семье, но дата, традиции и формат праздника зависят от возраста, привычек и семейных правил.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Годовщина свадьбы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Годовщина свадьбы напоминает о важной дате в жизни семьи. Её часто отмечают дома, в кругу близких, без больших официальных церемоний.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 собирают родственников вместе, помогают поддерживать связь между поколениями и создавать общие воспоминания.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семьи свои ритуалы: поздравления, угощение, фотографии, подарки и совместные дела, которые становятся частью семейной традиции.
</a:t>
            </a:r>
            <a:endParaRPr lang="en-US" sz="10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дни обращают внимание людей разных стран на общие темы: мир, экологию, здоровье, чтение, спорт и права ребёнка.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главная задача — напомнить о важной проблеме и побудить людей к действию, а не просто устроить отдых.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даты часто сопровождаются акциями, уроками, выставками и общественными мероприятиями, которые помогают лучше понять выбранную тему.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 — День Земли и День чтения; подобные даты помогают объединять людей вокруг идей, понятных во многих странах.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каникулы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каникулы — это время без уроков, когда можно отдохнуть, восстановить силы и заняться тем, на что не хватает времени в учебные недели.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бывают летние, осенние, зимние и весенние каникулы. Они помогают распределить учебную нагрузку в течение года.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каникул не одинаковы в разных странах и школах: на них влияют учебный календарь, правила региона и длительность четвертей или триместров.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каникул дети часто путешествуют, занимаются хобби, больше бывают на улице и проводят время с семьёй и друзьями.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лунных календарях даты сдвигаются, поэтому один праздник каждый год выпадает на разные дни.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факт: средняя длительность синодического месяца.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дня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длится лунный месяц, из-за чего даты некоторых праздников меняются.
</a:t>
            </a:r>
            <a:endParaRPr lang="en-US" sz="176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празднуют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создают настроение и сразу показывают, что день особенный: дома, улицы и школы оформляют по-своему, а цвета и детали обычно связаны с историей праздника.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одежда помогает почувствовать связь с традицией. В некоторых странах надевают национальные костюмы или праздничные наряды, чтобы подчеркнуть уважение к событию и его смыслу.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стол, угощения и подарки превращают праздник в время общения. Люди собираются вместе, поздравляют друг друга и делятся важными для семьи или общины моментами.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Парады, танцы, песни и ритуалы делают праздник узнаваемым. Через такие действия передаются память, радость и представление о том, почему этот день считают важным.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привычные детали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Ёлка, свечи, флаги и цветы часто становятся главными знаками праздника. Они помогают узнать событие и передают его настроение ещё до начала торжества.
</a:t>
            </a:r>
            <a:endParaRPr lang="en-US" sz="1077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Открытки, ленты, подарки и особые цвета напоминают о внимании к другим людям. Такие детали важны не сами по себе, а как знак заботы и участия.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песни создают общий ритм праздника. По знакомым мелодиям люди сразу понимают, какое событие отмечают, и легче включаются в общее настроение.
</a:t>
            </a:r>
            <a:endParaRPr lang="en-US" sz="1077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еда тоже помогает распознать праздник, но обычно она связана с семейной памятью, обычаями и встречей за столом, а не только с самим блюдом.
</a:t>
            </a:r>
            <a:endParaRPr lang="en-US" sz="1077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детали — свеча, листок, орнамент или цвет — могут иметь глубокий смысл. Через них передаются история, вера и уважение к традиции.
</a:t>
            </a:r>
            <a:endParaRPr lang="en-US" sz="10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праздников: сравнение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отличаются основные типы праздников и каникулярных периодов.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отличаются целью, частотой и способом празднования: одни связаны с верой, другие — с историей страны, семьёй или отдыхом от учёбы.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календарь отличается по странам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главные причины различий в праздниках между странами. Это учебная схема, а не статистика: она помогает понять логику календарей и традиций.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праздник меняется не случайно: на него влияют календарь, исторический опыт, религиозные традиции и местные обычаи.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течение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события распределяются по сезонам, а школьные каникулы обычно повторяют этот ритм. На диаграмме использованы примеры из самой презентации.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зимним периодом, но праздничные даты есть в каждом сезоне, поэтому календарь остаётся насыщенным весь год.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праздник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ход праздника от подготовки до завершения; конкретные действия зависят от типа события.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57" y="1191481"/>
            <a:ext cx="308297" cy="352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134" y="1559828"/>
            <a:ext cx="308368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519076"/>
            <a:ext cx="348623" cy="30988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какой это тип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часто объединяет семейную встречу, поздравления и календарную отметку. Поэтому он может относиться сразу к нескольким типам: семейному, календарному и культурному.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связано с верой, богослужением и религиозными традициями. В разных странах его отмечают по-разному, но главный смысл остаётся духовным.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 напоминает о государстве, его истории и символах. Такие даты обычно сопровождаются флагами, торжественными речами и общественными мероприятиями.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 посвящён общей теме для людей во многих странах: защите природы и ответственности за планету. Это международный праздник, а не личное событие.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 — это длительный отдых от школы, поездки, игры и время с семьёй. Их цель не в праздновании, а в восстановлении сил и свободном времени.
</a:t>
            </a:r>
            <a:endParaRPr lang="en-US" sz="9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269949" y="1326221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дату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календарь и заранее узнай дату события. Это помогает не пропустить подготовку, распределить дела и избежать спешки в последний момент.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1861" y="132619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выясни, что потребуется именно для этого дня: одежда, подарок, учебные принадлежности или вещи для поездки. Подготовка зависит от типа праздника или каникул.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3769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посещением гостей или общественного мероприятия вспомни правила поведения. Вежливость, аккуратность и уважение к старшим и традициям делают праздник приятным для всех.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5465680" y="1326185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Позаботься о 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предстоит дорога, продумай безопасность: маршрут, взрослого сопровождения, погоду и необходимые контакты. Особенно важно это во время школьных поездок и каникул.
</a:t>
            </a:r>
            <a:endParaRPr lang="en-US" sz="948" dirty="0"/>
          </a:p>
        </p:txBody>
      </p:sp>
      <p:sp>
        <p:nvSpPr>
          <p:cNvPr id="16" name="Text 6"/>
          <p:cNvSpPr txBox="1"/>
          <p:nvPr/>
        </p:nvSpPr>
        <p:spPr>
          <a:xfrm>
            <a:off x="7197585" y="1340048"/>
            <a:ext cx="1676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отнесись внимательно к обычаям семьи, школы или страны. Уважение к традиции помогает не только правильно участвовать в празднике, но и лучше его понять.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 каждый год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задавай себе вопрос: что означает этот день? Так легче отличать праздник с историческим, семейным или религиозным смыслом от обычного выходного.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разницу между выходным и каникулами: выходной короткий, а каникулы длятся дольше и дают больше времени на отдых, поездки и новые занятия.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тип события, чтобы понять, какие традиции уместны: для одних праздников важны обряды, для других — поздравления, парады или семейный ужин.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разным культурам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ориентироваться в мире: зная тип праздника, легче уважать чужие обычаи, понимать даты и заметно лучше разбираться в культуре разных стран.
</a:t>
            </a:r>
            <a:endParaRPr lang="en-US" sz="10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Календарь, который объединяет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каникулы бывают разными, но каждый из них помогает людям отдыхать, помнить важные события и быть ближе друг к другу. Понимание типов делает календарь понятным и уважительным.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2026-07-25T20:30:10Z</dcterms:created>
  <dcterms:modified xsi:type="dcterms:W3CDTF">2026-07-25T20:30:10Z</dcterms:modified>
</cp:coreProperties>
</file>