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газы: что нужно знать школьнику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опасность: как распознать газ и действовать правильно.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газ и почему он может быть опасным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не имеет собственной формы и часто остаётся незаметным для глаз. Опасность возникает, когда он отравляет, мешает дышать или легко воспламеняется. Поэтому важно уметь замечать первые признаки риска.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газ: самый незаметный и самый коварный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 образуется при неполном сгорании топлива в печах, колонках, котлах, автомобилях и генераторах. Его невозможно увидеть или почувствовать по запаху.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мешает крови переносить кислород к органам. Из-за этого появляются головная боль, слабость, тошнота, сонливость и головокружение, а при сильном воздействии — потеря сознания.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закрытые помещения с плохой вентиляцией и работающим источником горения. В такой ситуации риск отравления резко возрастает даже без явных признаков утечки.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62732"/>
            <a:ext cx="3812100" cy="17995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опасные газы и где они встречаются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поможет запомнить, где встречаются разные газы и чем они опасны.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газы встречаются и дома, и в общественных местах. Запах помогает распознать не все из них, поэтому важно помнить и место, и возможный вред.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теме безопасности жизнедеятельности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опасность связана с плитой, колонкой и котлом, а в ванной — с плохой вентиляцией и химическими средствами. Если запах стал необычным, это повод сразу насторожиться и сообщить взрослым.
</a:t>
            </a:r>
            <a:endParaRPr lang="en-US" sz="95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ванная: привычные места риска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гараже и подвале могут скапливаться пары топлива и бытовой химии. На балконе иногда хранят баллоны, аэрозоли или растворители, которые нельзя оставлять рядом с источником тепла и открытым огнём.
</a:t>
            </a:r>
            <a:endParaRPr lang="en-US" sz="944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Гараж, подвал и балкон требуют внимания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транспортом, мусорными контейнерами и канализацией иногда появляются вредные газы. Поэтому важно не заходить в подозрительные места без взрослых и не трогать неизвестные ёмкости или повреждённые трубы.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тоже может быть опасной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опасные газы встречаются в обычной жизни
</a:t>
            </a:r>
            <a:endParaRPr lang="en-US" sz="31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газы: три главных вида риска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утечка может привести сразу к нескольким последствиям, если вовремя не среагировать.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не только с ядом, но и с нехваткой кислорода, а также с воспламенением смеси газа и воздуха.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рисков по теме опасных газов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7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3988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3738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3088" y="1394430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9581" y="1387800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утечки газа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запах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помещении появился резкий или непривычный запах, это может быть признаком утечки. Бытовой газ специально делают заметнее добавкой с запахом.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или громкое шипение возле трубы, плиты или баллона иногда указывает на выход газа. Такой звук нельзя игнорировать, даже если запах пока слабый.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Слезотечение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газы раздражают глаза, поэтому появляются слёзы, жжение и желание отойти подальше. Особенно это характерно для хлора и аммиака.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слабость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Кашель, головокружение, необычная слабость и сонливость могут означать, что воздух стал опасным. При таких симптомах нужно немедленно выйти из помещения.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утечку важно не спорить и не задерживаться в комнате. Спокойный и быстрый выход вместе со взрослыми снижает риск отравления и пожара.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запахе газа или подозрении на утечку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утечке газа в быту и на улице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включать свет и пользоваться телефоном рядом с утечкой
</a:t>
            </a:r>
            <a:endParaRPr lang="en-US" sz="2919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Выключатель, розетка или звонок могут дать искру. Если в воздухе уже накопился газ, этого достаточно, чтобы вспыхнуло пламя или произошёл взрыв.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и спички, зажигалки, а также некоторые приборы, которые нагреваются или включаются с искрой. Даже маленький источник огня рядом с утечкой становится угрозой.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тоже лучше не использовать в опасной зоне: важнее выйти наружу и предупредить взрослых. Звонок можно сделать только после того, как человек оказался в безопасности.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сначала покинуть помещение, а уже потом сообщать о происшествии. Это помогает не добавить к утечке новый риск — искру или нагрев.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разных газов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газы по-разному подают сигнал опасности: одни почти не ощущаются, другие быстро раздражают дыхательные пути.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признаку нельзя судить о безопасности. Нужны внимательность, вентиляция и датчики, особенно если газ не имеет выраженного запаха.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свойств бытовых и промышленных газов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газа и датчики угарного газа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 газа ставят там, где возможна утечка топлива: он замечает рост концентрации и быстро подаёт громкий сигнал, помогая вовремя покинуть помещение.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 угарного газа нужен возле котла, колонки, печи или камина: он улавливает CO, который невозможно почувствовать по запаху, поэтому особенно важны батарейки и проверка.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газы в городе и на производстве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источника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заводе, складе, стройке или в городе возникают условия для утечки: оборудование, трубы, транспорт, канализация или химические вещества.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Срабатывают предупреждающие знаки, датчики и контрольные приборы; без них риск повышается из-за запаха, раздражения и нехватки кислорода.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плохой вентиляции газ может скапливаться в помещениях, подвалах, колодцах и других закрытых местах, где его труднее заметить.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вентиляция, проверка оборудования и соблюдение инструкций уменьшают вероятность аварии и защищают людей рядом с источником газа.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01726"/>
            <a:ext cx="3812100" cy="18107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отравления опасными газами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газ с ранними признаками и понять, когда нужна срочная помощь.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симптомы часто похожи, но опасные признаки быстро становятся угрозой для жизни. При них нельзя ждать — нужно сразу уходить и звать взрослых.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«Опасные газы»; признаки взяты из школьного материала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дом: что уменьшает риск утечки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бытовых правилах безопасности и показывает, как несколько привычек вместе снижают риск.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школе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химии и в других помещениях нельзя открывать ёмкости без разрешения, смешивать неизвестные средства и вдыхать пары веществ: даже небольшое количество может вызвать раздражение или отравление.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Реактивы, аэрозоли и моющие средства хранятся в закрытых шкафах и используются только по инструкции учителя; порядок и маркировка помогают избежать случайных ошибок и опасных реакций.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резкий запах газа или химического вещества, класс сразу выходит вместе с учителем, не создавая лишних движений и не задерживаясь у источника опасности.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вентиляция так важна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проветривание помогает быстрее убрать опасную смесь воздуха, особенно в кухне, ванной, котельной и подвале.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окно резко ускоряет снижение концентрации газа, поэтому вентиляция уменьшает риск удушья, пожара и незаметного накопления опасных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для объяснения роли вентиляции; значения условные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спасатели и чем они защищены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авариях спасатели используют противогазы, дыхательные аппараты, перчатки и защитные костюмы, чтобы работать там, где воздух может быть ядовитым или недостаточно пригодным для дыхания.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тканевая маска не защищает от опасных газов. Поэтому в быту главное — сразу выйти из помещения, предупредить взрослых и вызвать помощь, не пытаясь проверять всё самостоятельно.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крупных аварий с газом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аварии показывают, что неисправные приборы и трубы могут привести не только к пожару, но и к отравлению людей, поэтому техническое состояние оборудования нельзя игнорировать.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резко возрастает там, где плохая вентиляция и нарушены правила работы: газ дольше остаётся в помещении и быстрее создаёт угрозу для дыхания и безопасности.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серьёзных происшествий проверки становятся строже, а правила — точнее: это помогает раньше замечать неисправности и не допускать повторения аварий.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профилактика, обслуживание и соблюдение инструкций почти всегда безопаснее и дешевле, чем спасение после происшествия.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снижает риск опасной ситуации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работают лучше всего вместе: один датчик не заменяет проверку оборудования, а знания без вентиляции и контроля не дают полной защиты.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регулярная проверка приборов и умение действовать без паники; остальные меры усиливают результат и закрывают дополнительные риски.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 учебного сравнения мер безопасности; шкала условная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газы: запомнить главное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газы нельзя недооценивать: они могут быть невидимыми, быстро действовать и по-разному вредить человеку. Безопасность держится на внимательности, проветривании, датчиках и быстром обращении за помощью.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2026-05-20T21:17:54Z</dcterms:created>
  <dcterms:modified xsi:type="dcterms:W3CDTF">2026-05-20T21:17:54Z</dcterms:modified>
</cp:coreProperties>
</file>