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Family relationships: vocabulary, grammar and speaking about family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отношения, грамматика и разговорная практика в одном разделе.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семьи важна в изучении английского языка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помогает говорить о близкой и понятной жизненной ситуации, повторять базовую грамматику и учиться описывать людей, отношения и традиции в естественных диалогах и текстах.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25" y="1651983"/>
            <a:ext cx="431700" cy="3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3988" y="1671170"/>
            <a:ext cx="431700" cy="34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994" y="163085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2127" y="3403883"/>
            <a:ext cx="431700" cy="3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17923" y="3403883"/>
            <a:ext cx="431700" cy="383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members and relationship vocabulary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первую очередь нужно знать слова для самых близких членов семьи: mother, father, parents, sister, brother, son, daughter. Они помогают точно назвать состав семьи и построить простое описание.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родственники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более широкой родственной сети используются grandparents, grandmother, grandfather, aunt, uncle, cousin, husband и wife. Эти слова нужны, когда речь идёт о нескольких поколениях и семейных связях.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Расширенная семья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описать атмосферу дома, полезны слова close, caring, strict, supportive, friendly, responsible, respectful и honest. Они показывают не только родство, но и качество общения между людьми.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внутри семьи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nuclear family, extended family, single-parent family, large family и only child помогает описать, как устроена семья. Это важно для сравнения семейных моделей в разных текстах и разговорах.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семьи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современных семьях часто встречаются stepmother, stepfather, half-brother и half-sister. Эти слова помогают говорить о разных структурах семьи точно и без путаницы.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семейные связи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tree and generations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семейном дереве легко увидеть, как связаны grandparents, parents, children и grandchildren. Подписи рядом с именами показывают older generation и younger generation, а линии помогают понять, кто кому родственник. Такая схема делает родственные связи наглядными и понятными.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поколения на одной схеме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слова born, married и related to, он быстрее понимает логику family line. В центре дерева обычно стоят parents, а от них расходуются branch of the family, showing brothers, sisters, cousins and other relatives.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семейную линию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семейных схемах часто встречаются выражения same age, older than и younger than. Они помогают описать людей не только по родству, но и по возрасту, что особенно полезно при рассказе о семье с тремя поколениями.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возрастов и поколений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также показывает, что даже небольшие привычки, такие как внимательное слушание и чувство юмора, поддерживают спокойную атмосферу дома.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 and trust lead, so everyday dialogue matters most. The remaining factors work together and strengthen family life through regular habits.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family relationships strong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family relationships, составлена на основе учебного описания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и притяжательные местоимения — две формы, которые особенно важны в рассказе о семье, доме и вещах членов семьи.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форм помогают говорить о принадлежности без повторов.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речи при описании семьи в устном ответе или коротком тексте.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describe your family in English
</a:t>
            </a:r>
            <a:endParaRPr lang="en-US" sz="3603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879359"/>
            <a:ext cx="4839600" cy="2099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подобрать устойчивые выражения для рассказа о семье, отношениях и обязанностях дома.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делают речь естественнее и помогают точнее описывать отношения и повседневные семейные ситуации.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family relationships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phrases for talking about family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traditions and special occasions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семейные привычки, такие как совместный ужин или короткий разговор вечером, повторяются регулярно. Они создают ощущение порядка, но не всегда считаются традицией.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Everyday routine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семейные игры и поездки часто становятся повторяющимися ритуалами. Такие события объединяют родственников и делают совместное время особенно запоминающимся.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Special family habit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праздниках семья собирается за столом, приглашает гостей и делится поздравлениями. В британской и американской культуре это может быть Christmas dinner, Thanksgiving или Easter.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celebration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 и семейные встречи часто сопровождаются открытками, подарками и общим фото. Здесь особенно уместны слова tradition, celebration, gather, invite и attend.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Birthday or reunion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Home, duties and shared responsibilities
</a:t>
            </a:r>
            <a:endParaRPr lang="en-US" sz="3800" dirty="0"/>
          </a:p>
        </p:txBody>
      </p:sp>
      <p:sp>
        <p:nvSpPr>
          <p:cNvPr id="13" name="Text 2"/>
          <p:cNvSpPr txBox="1"/>
          <p:nvPr/>
        </p:nvSpPr>
        <p:spPr>
          <a:xfrm>
            <a:off x="810000" y="4312952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Illustrations of an evening at home show each family member doing a small part. Such scenes make it easier to talk about duties in a realistic and familiar way.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810000" y="4094606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вечер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810000" y="3686136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chores are shared fairly, conflicts are smaller and everyone knows what to do. Words like usually, sometimes and every day help describe these routines clearly.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810000" y="3467790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обязанностей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810000" y="3059321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подростки also look after younger siblings. This duty teaches patience and makes family life smoother when adults are busy with work or errands.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810000" y="2840975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младшим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810000" y="2432505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задания связаны с общей работой всей семьи. For example, someone can set the table, shop for groceries or walk the dog, depending on the rules at home.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810000" y="2214159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семейные дела
</a:t>
            </a:r>
            <a:endParaRPr lang="en-US" sz="1100" dirty="0"/>
          </a:p>
        </p:txBody>
      </p:sp>
      <p:sp>
        <p:nvSpPr>
          <p:cNvPr id="21" name="Text 10"/>
          <p:cNvSpPr txBox="1"/>
          <p:nvPr/>
        </p:nvSpPr>
        <p:spPr>
          <a:xfrm>
            <a:off x="810000" y="180569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 помогают поддерживать порядок и учат ответственности. Teenagers often clean the room, take out the rubbish or do the washing-up regularly, especially after school.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810000" y="158734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и порядок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чаще возникают из-за повседневных правил, а не из-за редких событий. Это делает тему особенно знакомой для подростков.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конфликтуют вокруг экранного времени и домашних дел; остальные причины тоже важны, но встречаются реже и обычно связаны с режимом дня.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common family conflicts among teenagers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family relationships; схематические данные для презентации.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Adjectives for character and family atmosphere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тёплой семейной атмосферы особенно подходят слова kind, caring, patient и understanding: они описывают людей, которые умеют поддержать, выслушать и спокойно реагировать на трудности.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черты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calm, friendly, noisy и sensitive подходят для описания общего настроения в семье. Они показывают, как люди общаются друг с другом каждый день.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 доме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показать напряжение дома, можно использовать strict, bossy, rude, selfish или impatient. Такие прилагательные помогают точнее передать поведение, не прибегая к длинным объяснениям.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характеры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часто соединяют несколько прилагательных: strict but fair, helpful and cheerful, calm and friendly. Такие пары делают описание семьи более живым, естественным и понятным.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сочетания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styles of communication in a family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стиль общения влияет на отношения в семье и на то, как дети чувствуют себя дома.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Respectful communication создаёт более спокойную атмосферу и помогает избежать длительных конфликтов, тогда как крайние модели чаще ведут к напряжению или неясности ролей.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обществознания; материалы по семейной психологии.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семья формирует личность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 дома становятся привычкой на всю жизнь. Когда взрослые благодарят, извиняются и держат обещания, дети повторяют эти модели в школе и в общении с друзьями.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дети запоминают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не всегда записаны, но их хорошо видно в ежедневных действиях. Уважение ко времени других, забота и умение слушать постепенно переходят от старших к младшим.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передающиеся дальше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семье трудности обсуждают без крика, подросток быстрее учится самоконтролю. Он видит, что проблему можно решать словами, а не резкими реакциями и обидами.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 вместо ссоры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семейный спор может перейти от эмоций к спокойному решению.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misunderstanding to agreement
</a:t>
            </a:r>
            <a:endParaRPr lang="en-US" sz="3681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an adult or school help is needed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46" y="2181138"/>
            <a:ext cx="15516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нужна, если дома есть постоянные ссоры, угрозы, грубое обращение или страх. Если ситуация повторяется, её нельзя считать обычным спором между близкими людьми.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55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сигналы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69071" y="2181138"/>
            <a:ext cx="15516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использовать слова help, support, safety, trust и protection. Короткое честное объяснение часто помогает быстрее получить нужную помощь и почувствовать себя не одиноким.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9050" y="1572298"/>
            <a:ext cx="155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сказать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12546" y="2181138"/>
            <a:ext cx="15516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trusted relatives, class teacher, school psychologist или другой взрослый, которому можно доверять. Важно выбрать человека, который умеет слушать и не обвиняет.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12525" y="1572298"/>
            <a:ext cx="155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кому обратиться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086433" y="2181138"/>
            <a:ext cx="15516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 punishment, унижение и полное молчание в семье тоже могут быть опасными. Такие ситуации вызывают сильный стресс и требуют вмешательства безопасного взрослого.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086413" y="1572298"/>
            <a:ext cx="155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и эмоциональное насилие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25596" y="2181138"/>
            <a:ext cx="15516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спор можно решить дома, но опасная ситуация требует внешней поддержки. Чем раньше подросток расскажет о проблеме, тем легче защитить его здоровье и спокойствие.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7125575" y="1572298"/>
            <a:ext cx="155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особенно ценят не только правила, но и доброжелательный тон разговора, который помогает чувствовать себя услышанным.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понимание и доверие: именно они создают эмоциональный комфорт, без которого семейные правила воспринимаются гораздо труднее.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teenagers value most in family life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family relationships; схематические данные для презентации.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обычные домашние дела помогают развивать полезные личные качества и навыки.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обязанности формируют самостоятельность, аккуратность и умение работать вместе; даже небольшие дела дают заметный практический результат.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 теме family life.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Household duties and the skills they build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действует лучше, когда у всех есть одно направление: забота, порядок и безопасность. Общая цель помогает принимать решения спокойнее и поддерживать друг друга в трудные моменты.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держится на cooperation: помощь по дому, выполнение обещаний и уважение правил. Когда каждый делает свою часть, семейные дела идут быстрее и без лишнего напряжения.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ответственность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Responsibility и support важны не меньше, чем правила. В хорошей команде каждый чувствует, что на него можно положиться, а помощь не считается чем-то особенным.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разговор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 communication позволяет говорить о проблемах прямо, но без грубости. Если члены семьи умеют слушать и объяснять свою позицию, им легче находить компромисс.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as a team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лексика о семье, прилагательные, устойчивые выражения и базовая грамматика помогают точно говорить о близких, домашних обязанностях, традициях и способах спокойно решать конфликты.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 conclusion: family relationships in language and life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2026-05-31T13:08:03Z</dcterms:created>
  <dcterms:modified xsi:type="dcterms:W3CDTF">2026-05-31T13:08:03Z</dcterms:modified>
</cp:coreProperties>
</file>