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знаем о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текст связывает предложения в единое смысловое целое.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читаем тексты на уроках, в сообщениях, правилах и книгах. Чтобы понимать их точно, важно уметь находить тему, главную мысль, абзацы и ключевые слова.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рядом каждый день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предложения не складываются в цельное сообщение и не помогают понять, о чём говорит автор.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опоры текста — тема и главная мысль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всегда есть общая тема: все предложения связаны с одним предметом, событием или явлением и не случайно стоят рядом.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основная мысль. Она показывает, ради чего создан текст: что автор объясняет, доказывает или сообщает читателю.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выстроены последовательно. Обычно сначала даётся общее сообщение, затем добавляются детали, пояснения или развитие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25304"/>
            <a:ext cx="4063200" cy="13802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связное высказывание и набор отдельных фраз.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предложения в одно смысловое целое; без общей мысли и связей высказывание распадается на разрозненные фразы.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не текст: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тексте. Обычно её можно сформулировать коротко, одним словом или словосочетанием. Например: «школа», «осень», «дружба».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именно автор хочет сказать читателю. Она всегда конкретнее темы и помогает понять смысл текста глубже, чем просто его содержание.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тексте?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обычно сохраняет порядок частей, чтобы мысль развивалась ясно и без скачков.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несёт главный смысл, а вступление и заключение помогают начать и завершить высказывание логично.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тему текста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школьной работе с текстом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помогает увидеть новую часть текста. С его помощью читателю легче заметить, где начинается другая мысль, пример или важное уточнение.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 — это маленькая часть общей темы. Обычно она раскрывается в одном абзаце и делает текст более понятным и аккуратным.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тексте абзацы связаны между собой. Каждый следующий не обрывает мысль, а продолжает, дополняет или уточняет предыдущий.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и микротема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828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131" y="2938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01792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предложение опирается на предыдущее: используются повторы, местоимения и синонимы. Так текст движется шаг за шагом и не теряет смысл.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020775" y="2999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раскрывают одну тему, но не зависят друг от друга так тесно. Они часто построены похоже и вместе создают целостное высказывание.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связываются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местоимения и союзы помогают предложениям «держаться вместе» и не распадаться на отдельные фразы. Благодаря им читатель легко понимает, о ком идёт речь и как развиваются события.
</a:t>
            </a:r>
            <a:endParaRPr lang="en-US" sz="161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и вводные слова показывают порядок действий, причину, следствие и переход от одной мысли к другой: сначала, потом, поэтому, во-первых. Они делают текст последовательным и ясным.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учебных примеров.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 школьных текстах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типы речи могут сочетаться, но обычно один из них становится главным.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встречается чаще в рассказах, описание — в изображении предметов, а рассуждение — в объяснениях и ответах.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повествование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события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место, время или герой, с которого начинается действие. Читатель сразу понимает, что произошло впервые и с чего всё началось.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одно за другим, а предложения помогают увидеть последовательность. Здесь часто встречаются слова потом, затем и другие указатели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самый напряжённый или важный момент. Именно здесь становится ясно, чем закончится событие и как изменится ситуация.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завершает действие и подводит к выводу. Читатель получает целостную картину произошедшего.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 предмет, человека или место как можно точнее. Автор перечисляет внешние признаки, чтобы читатель мог вообразить объект и представить его особенности.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особенно заметны прилагательные, сравнения и слова, обозначающие цвет, форму, размер, звук или состояние. Они делают изображение более наглядным и выразительным.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речи часто используется в портретах, пейзажах и характеристиках предметов. Он не рассказывает о событиях, а сосредоточен на том, как что-то выглядит или воспринимается.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формулируется тезис — основная мысль, которую нужно объяснить или доказать. Без него рассуждение не имеет чёткой цели и звучит неопределённо.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приводятся доказательства: факты, примеры, сравнения или объяснения. Они помогают читателю увидеть, почему автор считает тезис верным.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мысли связываются с помощью слов потому что, значит, следовательно и подобных выражений. Такая связь делает ход рассуждения понятным и логичным.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появляется вывод. Он кратко подводит итог и показывает, к чему автор пришёл после объяснения.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понимания текста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 любым учебным или художественным текстом.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соединяют предложения, показывают порядок событий и помогают избежать лишних повторов.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 смысловые отношения, слова времени организуют ход событий, а местоимения делают речь короче и точнее.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и научный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создаёт образ и настроение, поэтому в нём важны яркие слова и детали. Научный текст стремится к точности и использует понятные, строгие формулировки.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и разговорный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текст сообщает правила, просьбы и инструкции без лишних эмоций. Разговорный текст передаёт живую устную речь, поэтому в нём слышны интонация и простые повседневные слова.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разных сферах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школьного курса русского языка для 6 класса.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нужны для работы с текстом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владеет этими умениями, тем легче ему понимать задания и отвечать по прочитанному.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остаются чтение, поиск ключевых слов и понимание структуры: они поддерживают пересказ, анализ и создание собственного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о теме, главной мысли, абзацах, типах речи и средствах связи, любой текст становится понятнее. Эти знания помогают внимательно читать, пересказывать и писать точнее.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смысловое единство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2026-05-23T09:00:34Z</dcterms:created>
  <dcterms:modified xsi:type="dcterms:W3CDTF">2026-05-23T09:00:34Z</dcterms:modified>
</cp:coreProperties>
</file>