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Панорамный обзор и ключевые темы: фразовые глаголы в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– основа разговорной и письменной речи, важные для понимания и общения.
</a:t>
            </a:r>
            <a:endParaRPr lang="en-US" sz="3449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появились в среднем английском языке и с течением времени проникли во все сферы общения. Сегодня они широко используются в СМИ, культуре и обязательны для международных экзаменов, отражая богатство языка.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современное значение фразовых глаголов
</a:t>
            </a:r>
            <a:endParaRPr lang="en-US" sz="2661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фразовых глаголов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состоит из глагола и одной или двух частиц — предлогов или наречий, изменяющих исходное значение слова.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комбинации: глагол с наречием, глагол с предлогом, а также глагол с наречием и предлогом вместе.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частиц важна: она влияет на смысловую нагрузку и грамматическую структуру целого выражения.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простые и фразовые глаголы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глагол выражает базовое действие, например, 'run' означает «бежать», 'take' — «брать». Это основа значений.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приобретают новые смыслы: 'run into' — «случайно встретить», 'take off' — «взлетать» или «снимать», что требует отдельного изучения.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значение глагола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 составе фразового глагола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Переходность фразовых глаголов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фразовые глаголы требуют дополнения, например, «bring up a topic» — поднять тему.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Непереходные не нуждаются в объекте, как в «wake up» — просыпаться.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может менять переходность: «break down» — сломаться (непереходный) и «break down a problem» — объяснять (переходный).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особенностей важно для правильного употребления и построения предложений.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разделяемых и неразделяемых фразовых глаголов
</a:t>
            </a:r>
            <a:endParaRPr lang="en-US" sz="2029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Разделяемые фразовые глаголы в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разделяемых глаголах дополнение можно ставить между глаголом и частицей — например, «pick up the phone» и «pick the phone up» значат одинаковое. Это вариативность придаёт гибкость выражению.
</a:t>
            </a:r>
            <a:endParaRPr lang="en-US" sz="96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Неразделяемые глаголы и их структура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Неразделяемые фразовые глаголы требуют, чтобы частица всегда следовала сразу за глаголом, как в «look after children». Расположение слов фиксировано и влияет на смысл.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различий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слов в предложении помогает отличить типы фразовых глаголов, что облегчает понимание и корректное использование в речи.
</a:t>
            </a:r>
            <a:endParaRPr lang="en-US" sz="10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фразовых глаголов в реальной речи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составляют треть повседневной речи носителей и активно используются в коммуникации.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высокой значимости фразовых глаголов в повседневном английском языке.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Идиоматичность и переносный смысл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фразовые глаголы обладают значениями, которые не очевидны из составляющих, например 'give up' означает «сдаваться».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точного смысла зависит от контекста — ситуационные нюансы существенно влияют на перевод и понимание.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Идиоматичность делает изучение фразовых глаголов уникальным вызовом в освоении языка и требует глубокого погружения.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значений одного глагола с разными частицами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'Take' в сочетании с различными частицами приобретает новые значения, например: «take off» — взлетать, «take up» — начать заниматься новым делом.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позволяет языку быть более выразительным и требует от изучающих внимательного изучения каждой комбинации.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спряжения фразовых глаголов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спрягаются в соответствии с обычными правилами английского языка по временам и лицам, например 'gave up', 'has given up'.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вопросах и отрицаниях используются вспомогательные глаголы do/does/did: «Did you take off?» — пример правильного построения.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согласованию времени в сложных предложениях, что обеспечивает грамматическую точность.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порядка слов играют ключевую роль для правильного понимания и передачи смысла в речи и письменности.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британского и американского варианта фразовых глаголов
</a:t>
            </a:r>
            <a:endParaRPr lang="en-US" sz="1961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употреблении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британском английском широко используется 'fill in a form', в то время как в американском предпочтение отдаётся 'fill out a form', отражая региональные языковые особенности.
</a:t>
            </a:r>
            <a:endParaRPr lang="en-US" sz="1183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 'knock up'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'knock up' означает 'разбудить' в Великобритании, но в США — 'заставить забеременеть', что важно учитывать во избежание недопонимания.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контекст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разных вариантов влияет на эффективное межкультурное общение, поэтому важно знать сеттинги и аудиторию, чтобы избежать неловких ситуаций.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примеры различий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как 'call off' и 'put off' сохраняют значение, но в британском и американском вариантах отличаются частотой и контекстом употребления.
</a:t>
            </a:r>
            <a:endParaRPr lang="en-US" sz="12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1107" y="1159575"/>
            <a:ext cx="3207885" cy="3292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наиболее употребительных фразовых глаголов и их значения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фразовые глаголы с переводом и примером, отражая их частое использование в повседневной речи и важность изучения для коммуникации.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изучение данных фразовых глаголов существенно повышает уровень понимания и общения на английском.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Оксфордский словарь и статистика частотности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 разрыв отношений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broke up with him после долгих размышлений. Этот фразовый глагол выражает окончание романтических отношений, что часто встречается в разговорной речи.
</a:t>
            </a:r>
            <a:endParaRPr lang="en-US" sz="1055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команды выключить свет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Пожалуйста, turn off the light, когда покидаешь комнату. Простое действие, содержащее фразовый глагол, широко используется в повседневном общении.
</a:t>
            </a:r>
            <a:endParaRPr lang="en-US" sz="1073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усердной работы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шум, они carried on working. Здесь подчёркивается продолжение деятельности вопреки помехам, что ярко иллюстрирует значение фразового глагола.
</a:t>
            </a:r>
            <a:endParaRPr lang="en-US" sz="1084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Контекстуальные примеры: фразовые глаголы в реальных ситуациях
</a:t>
            </a:r>
            <a:endParaRPr lang="en-US" sz="19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 употреблении фразовых глаголов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частых ошибок является неправильное разделение глагола и частицы, например, 'pick up it' вместо правильного 'pick it up', что приводит к нарушению смысла и грамматики.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буквальный перевод с русского языка (калькирование), когда фразовый глагол переводится дословно, что искажает его идиоматическое значение в английской речи.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между похожими по значению глаголами, например, замена 'give up' на 'give in', а также несогласованность временных форм, ухудшает точность и понятность высказывания.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перевода фразового глагола
</a:t>
            </a:r>
            <a:endParaRPr lang="en-US" sz="2784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анализа для точного понимания и перевода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313626"/>
            <a:ext cx="391500" cy="31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72904" y="3270876"/>
            <a:ext cx="249188" cy="398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и техники запоминания фразовых глаголов
</a:t>
            </a:r>
            <a:endParaRPr lang="en-US" sz="2458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и образы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Связывайте фразовые глаголы с яркими визуальными или эмоциональными образами для лучшего запоминания и восстановления информации в речи.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тематических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Объединяйте глаголы по темам (работа, путешествия, развлечения) для систематизации знаний и эффективного усвоения новых словосочетаний.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в речи и письме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используйте фразовые глаголы в диалогах и написании текстов, что способствует их активному закреплению и автоматизации употребления.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мобильных приложений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Применяйте образовательные приложения и карточки для интерактивного повторения и расширения словарного запаса в удобное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в популярных фильмах, песнях и сериалах
</a:t>
            </a:r>
            <a:endParaRPr lang="en-US" sz="2116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'Hang out' в сериале «Friends»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'hang out' часто используется в разговорной речи персонажей, отражая свободное времяпрепровождение и дружеское общение, что помогает лучше понять реальные контексты.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'Let it go' из мультфильма «Frozen»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Знаменитая песня с фразовым глаголом 'let go' символизирует освобождение и принятие себя, что делает изучение языка более эмоционально насыщенным и запоминающимся.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'Run into' в фильме «Notting Hill»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'run into' в сюжете иллюстрирует случайную встречу, что помогает изучающим представить практическое применение выражения в повседневной жизни.
</a:t>
            </a:r>
            <a:endParaRPr lang="en-US" sz="10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78679"/>
            <a:ext cx="4392900" cy="22545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русскими эквивалентами и особенности перевода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примеры фразовых глаголов с русскими аналогами и отмечает особенности, показывая, почему дословный перевод часто невозможен без знания идиоматического значения.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идиом и контекста критично для точного перевода фразовых глаголов.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Англо-русские словари и лингвистические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фразовых глаголов на экзаменах и для эффективного общения
</a:t>
            </a:r>
            <a:endParaRPr lang="en-US" sz="1906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фразовыми глаголами является важным индикатором продвинутого уровня языка для успешной сдачи международных экзаменов, таких как IELTS и TOEFL.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фразовых глаголов улучшает качество письменных и устных ответов, помогая получить более высокие баллы за естественность и точность.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этими глаголами способствует свободному общению с носителями, облегчая понимание разговорной речи и аутентичных материалов.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разных оттенков значений фразовых глаголов повышает языковую гибкость и развивает навыки критического анализа языкового материала.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глаголы: ключ к глубинному пониманию английского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— фундаментальный элемент, открывающий доступ к культурным и лингвистическим особенностям языка. Их постоянное изучение обеспечивает прогресс в общении, экзаменах и профессиональном развитии.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2026-05-08T06:13:14Z</dcterms:created>
  <dcterms:modified xsi:type="dcterms:W3CDTF">2026-05-08T06:13:14Z</dcterms:modified>
</cp:coreProperties>
</file>