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внешней торговли Беларуси: пространство, направления и 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положение страны формирует её торговые связи, маршруты и зависимость от соседних рынков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Беларуси торговля — это не только экономика, но и карта связей: где проходят грузы, какие рынки важны и как меняются маршруты. После 2022 года эти изменения стали особенно заметны и наглядны.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внешняя торговля — ключ к пониманию географии Беларуси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Беларуси на карте торговых потоков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крупными центрами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расположена между рынками Западной Европы, России и стран Евразии, поэтому её торговая география строится на пересечении нескольких крупных направлений и зависит от доступности сухопутных путей.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Сухопутная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выхода к морю делает особенно важными железные дороги, автомагистрали и пограничные переходы, через которые проходят основные экспортные и импортные потоки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Брест, Орша и Гомель играют роль опорных точек, где концентрируются логистика, перевалка грузов и распределение потоков между внутренним рынком и внешними партнёрами.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направлений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внешней торговли одновременно видны западное, восточное и азиатское направления, что отражает не одну линию связей, а систему взаимосвязанных торговых коридоров.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4696"/>
            <a:ext cx="4867800" cy="24410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партнёры Беларуси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направления внешней торговли показывают, с какими рынками Беларусь связана наиболее тесно и какие виды товаров проходят между ними.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концентрируется вокруг нескольких крупных центров; особенно заметны Россия и быстро растущее азиатское направление.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общедоступной статистики внешней торговли и аналитических обзоров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внешней торговли по направлениям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торговых связей по основным направлениям и помогает увидеть, насколько они сконцентрированы вокруг нескольких ключевых зон.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приходится на ЕАЭС, но заметно усиливается Азия; это указывает на постепенную переориентацию торговых потоков.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данным внешнеторговых обзоров за последние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главный торговый партнёр Беларуси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на российский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Россию Беларусь поставляет машины, тракторы, грузовики, продукты питания, химическую продукцию и товары лёгкой промышленности. Такой набор отражает промышленный профиль страны и устойчивый спрос на готовую продукцию.
</a:t>
            </a:r>
            <a:endParaRPr lang="en-US" sz="1019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для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России поступают нефть, газ, металлы, сырьё и комплектующие. Эти товары необходимы для работы белорусской промышленности, транспорта и энергетики, поэтому связь имеет не только торговый, но и производственный характер.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поддерживается развитой транспортной сетью, прежде всего железными и автомобильными маршрутами. Перевозки проходят быстро и массово, что особенно важно для крупнотоннажных и регулярных поставок.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ЕАЭС и кооперация между предприятиями двух стран делают этот партнёрский канал самым устойчивым. Именно поэтому Россия сохраняет первое место во внешней торговле Беларуси.
</a:t>
            </a:r>
            <a:endParaRPr lang="en-US" sz="12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важный рынок и источник технологий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белорусского экспорта в ЕС традиционно значимы нефтепродукты, калийные удобрения, лесопродукция, отдельные виды машин и химическая продукция. Эти товары связаны с промышленной специализацией страны.
</a:t>
            </a:r>
            <a:endParaRPr lang="en-US" sz="140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стран ЕС в Беларусь поступали оборудование, транспортные средства, высокотехнологичные комплектующие и потребительские товары. Это поддерживало обновление производства и снабжение внутреннего рынка.
</a:t>
            </a:r>
            <a:endParaRPr lang="en-US" sz="1312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меры последних лет сократили прямые поставки, усложнили расчёты и логистику, а также усилили значение обходных и альтернативных маршрутов через другие страны и транспортные узлы.
</a:t>
            </a:r>
            <a:endParaRPr lang="en-US" sz="14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азиатское направление во внешней торговле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Контейнерный путь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одним из наиболее заметных партнёров Беларуси благодаря контейнерным железнодорожным перевозкам. По ним идут оборудование, электроника, автокомпоненты и потребительские товары, а сам маршрут стал важной частью новой логистики.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шире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Азиатское направление не ограничивается одним государством. В него входят Индия, Турция, страны Ближнего Востока и отдельные страны Юго-Восточной Азии, которые всё активнее участвуют в поставках и закупках.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Логистический узел между рынками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азиатских связей делает Беларусь частью более широких евразийских цепочек поставок. Контейнерные терминалы, железнодорожные станции и сухопутные коридоры превращаются в ключевые точки новой торговой географии.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маршрут внешнеторговой поставки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товара от отправителя до получателя и роль инфраструктуры в выборе маршрута.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Товарная специализация Беларуси и её влияние на географию торговли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вывозит машины, тракторы, грузовики, химическую продукцию и часть продовольствия. Поэтому торговые связи тяготеют к рынкам, где востребована готовая промышленная продукция.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металлы и другое сырьё поступают в страну извне и определяют восточное направление торговли. Энергетические и сырьевые поставки особенно важны для крупных предприятий.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комплектующие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электроника и детали чаще ввозятся по направлениям, где развиты высокие технологии и сборочные цепочки. Это усиливает связь Беларуси с внешними производственными центрами.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Продовольственные товары и сырьё сельского хозяйства расширяют экспортную географию и поддерживают торговлю с соседними странами. Так товарная структура напрямую формирует карту внешних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 экономики и рынков сбыта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Беларуси по-разному встроены в международные связи: часть товаров идёт в соседние страны, а часть — в более дальние рынки.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Беларуси отраслево неоднороден: одни сектора сильнее завязаны на Россию, другие — на ЕС и азиатские направления.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Белстата и UN Comtrade; качественная оценка направлений торговли, 2023–2024
</a:t>
            </a:r>
            <a:endParaRPr lang="en-US" sz="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217632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транспортные коридоры внешней торговли Беларуси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показывают, как география и инфраструктура определяют движение грузов между Беларусью и внешними рынками.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поток идёт по сухопутным коридорам; западные, восточные и восточноазиатские маршруты дополняют друг друга, но имеют разную устойчивость.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транспортно-логистической структуре внешней торговли Беларуси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Транзитная функция Беларуси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Товарный поток входит в страну через автомобильные и железнодорожные пункты пропуска, где начинается его дальнейшее распределение по внутренним и внешним направлениям.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Минске, Бресте, Орше и Гомеле сосредоточены склады, терминалы и сортировочные мощности, которые ускоряют обработку транзитных и экспортно-импортных грузов.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соседям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грузы следуют к рынкам Европы и Евразии по магистралям, связывающим Беларусь с приграничными странами и крупными транспортными коридорами.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внутри Беларуси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концентрирует управление внешнеторговыми потоками, финансовые сервисы и крупные логистические компании, поэтому здесь сосредоточены ключевые решения и основные посреднические функции.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Витебская область ориентирована на северо-западные направления, что отражается в транспортных связях, структуре грузов и роли пограничной инфраструктуры.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и Гродненская области сильнее связаны с приграничной торговлей и западными маршрутами, где особенно заметны автомобильные и железнодорожные потоки.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юго-восток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Гомельская и Могилёвская области теснее связаны с российским рынком и восточными маршрутами, поэтому здесь выше значение межрегиональной промышленной кооперации.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направлений внешней торговли в последние годы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структуре торговли связан не только с политическими ограничениями, но и с перестройкой привычных логистических маршрутов и цепочек поставок.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 ослабло, тогда как Россия и Азия укрепили позиции; внешняя торговля стала более ориентированной на доступные сухопутные маршруты.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Белстата и статистическим обзорам внешней торговли; 2020–2024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перестройка логистических цепочек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прямых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меры затруднили прямой доступ к части европейских рынков и маршрутов, из-за чего предприятиям пришлось искать обходные схемы поставок и сбыта.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маршрутам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выросла роль сухопутных перевозок, российских портов и мультимодальных цепочек, позволяющих соединять разные виды транспорта в одной логистической схеме.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маршрутов увеличила сроки доставки и транспортные расходы, а это отразилось на стоимости товаров и на скорости их выхода к покупателю.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география внешней торговли Беларуси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влияние ограничений, рыночной переориентации и факторов инфраструктуры на выбор торговых направлений.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уязвимые стороны торговой географии Беларуси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географическое положение Беларуси одновременно создаёт удобства для торговли и повышает чувствительность к внешним изменениям.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крупными рынками даёт Беларуси возможности, но зависимость от коридоров, партнёров и цен делает систему уязвимой.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хозяйства и внешней торговли Беларуси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будет зависеть от диверсификации направлений, обновления логистики и укрепления конкурентоспособности продукции на внешних рынках.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перспективам внешней торговли Беларуси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вектора особенно важны для роста: ЕАЭС, Азия и новые логистические маршруты.
</a:t>
            </a:r>
            <a:endParaRPr lang="en-US" sz="2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внешняя торговля как отражение географического положения Беларуси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Беларуси показывает, как положение между крупными рынками, отсутствие выхода к морю и транзитная роль формируют экономику страны и её внешние связи.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2026-06-03T01:28:49Z</dcterms:created>
  <dcterms:modified xsi:type="dcterms:W3CDTF">2026-06-03T01:28:49Z</dcterms:modified>
</cp:coreProperties>
</file>