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обособления в русском языке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сведения делают предложение точнее, понятнее и выразительнее.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верно ставить запятые, понимать смысл предложения и читать его с нужной интонацией. Эта тема часто встречается в школьных текстах и упражнениях по разбору простого предложения.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«обособление»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Обособленный член не просто входит в предложение, а звучит как отдельная добавка к главной мысли. Он сообщает уточнение, пояснение или дополнительное действие.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выделенность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обособляются прежде всего определения, обстоятельства, приложения и уточняющие слова или обороты. Именно они чаще всего требуют запятых в школьных примерах.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выделяют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не смешивать основную информацию и второстепенные детали. Благодаря этому речь становится яснее, а смысл предложения — точнее и выразительнее.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конструкции обычно отделяются паузой и особой интонацией. В письме эту роль выполняют запятые, которые показывают границы добавочного сообщения.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слышится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члены предложения могут выделяться и какую роль они выполняют в сообщении.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обособления добавляют к основной мысли новое значение: признак, обстоятельство, название или уточнение.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«Обособление в русском языке»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обособления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стоит после слова, которое поясняет, и тогда выделяется запятыми. Оно добавляет к предмету отдельный признак, не сливаясь с основной частью высказывания.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обособленное определение передаёт не только признак, но и причину или уступку. Такое построение делает предложение более выразительным и помогает точнее передать ситуацию.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смысл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определение можно мысленно отделить и прочитать как отдельное пояснение, оно, вероятнее всего, обособляется. Это особенно заметно в предложениях с распространёнными определениями.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запятые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 — с запятыми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он обычно выделяется запятыми. Так читателю легче увидеть, какой признак относится к предмету и где заканчивается пояснение.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в упражнениях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это правило встречается особенно часто. Поэтому сначала нужно найти главное слово, а затем проверить, стоит ли оборот до него или после него.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 — без запятых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стоит перед определяемым словом, запятые чаще всего не нужны. В этом случае он становится частью определения и произносится без заметной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конструкции чаще всего вызывают постановку запятых в учебных упражнениях.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чаще всего встречаются причастные и деепричастные конструкции, потому что они регулярно требуют обособления.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школьных упражнений по русскому языку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обособленные конструкции встречаются чаще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обособляется, потому что добавляет к основному действию ещё одно действие. Он показывает, что происходит одновременно, раньше или позже главного события.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Запятыми также выделяются обстоятельства с предлогами несмотря на, благодаря, кроме, вместо, по причине. Они выражают уступку, причину, исключение или замену.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с предлогами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не заменяют главное сообщение, а помогают понять, при каких условиях оно произошло. Благодаря им предложение становится более точным и содержательным.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уточняют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сообщает дополнительное действие или важное условие, стоит проверить, не нужна ли запятая. В этом случае фрагмент часто можно отделить без потери смысла.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не спутать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обособленный член предложения
</a:t>
            </a:r>
            <a:endParaRPr lang="en-US" sz="259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понять, нужна ли запятая.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приложения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даёт предмету другое название или пояснение. Оно помогает точнее представить человека, город, книгу или любой другой предмет речи.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приложением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обособляется распространённое приложение или приложение после имени собственного. В таких случаях оно звучит как отдельное пояснение и отделяется запятыми.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оно выделяется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делает сообщение более наглядным и конкретным. Оно не повторяет слово, а добавляет к нему новую информацию, полезную для понимания смысла.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работает в 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предложения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член не добавляет новую тему, а делает уже сказанное точнее: уточняет место, время, размер, порядок или другой признак и помогает избежать двусмысленности.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Сужают значение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конструкции отвечают на вопросы «где именно?», «когда именно?», «какой именно?». Поэтому их легко заметить в фразах с указанием конкретной точки или момента.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 вопросы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уточнение произносится с небольшой паузой и особым выделением. В письменной речи эту паузу передают запятыми, чтобы читатель не смешивал главное и дополнительное.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Выделяются интонацией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помогают писать точнее в рассказах, объявлениях и учебных текстах: они делают сообщение более ясным, потому что сразу показывают, о каком именно месте, времени или предмете идёт речь.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 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85525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случаи, когда обособление не требуется и запятая не нужна.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конструкция не несёт добавочного сообщения или стала цельным выражением, запятая не нужна.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запятые не ставятся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разделить главное сообщение и дополнительную информацию, чтобы читатель быстрее понял, что является основой, а что — пояснением.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дополнительной информации, тем заметнее роль запятых: они делают фразу точнее и удобнее для восприятия.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учебных примеров по теме «Обособление»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обособление меняет смысл предложения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458775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обособления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обособленный фрагмент отделяется небольшой паузой. Она помогает услышать границу между основным сообщением и добавочной информацией, не нарушая общий смысл предложения.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Обособленную часть часто произносят чуть тише или с понижением тона. Благодаря этому слушатель понимает, что перед ним пояснение, уточнение или дополнительное действие.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интонация передаётся запятыми. Знак показывает, где нужно сделать остановку, чтобы предложение звучало правильно и было легко понять при чтении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нужна ли запятая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построена по шагам, которые помогают найти обособленную конструкцию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обособления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там, где есть обычное определение без добавочного значения. В таком случае знак мешает чтению и создаёт ложное ощущение обособления.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выделить причастный или деепричастный оборот. Из-за этого предложение читается как простое, а добавочная информация сливается с основной мыслью.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запятая — разный смысл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знак может изменить понимание фразы. Поэтому важно читать предложение целиком и смотреть, что именно выделяется: пояснение, признак или отдельное действие.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уточнением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член легко перепутать с однородными членами. Чтобы не ошибиться, нужно проверить, сужает ли он значение слова или просто перечисляет признаки.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обособленные конструкции выполняют свои задачи: одни описывают признак, другие показывают действие, а третьи уточняют смысл имени или 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 учебных текстах определения и обстоятельства, а уточнения и приложения сильнее всего расширяют смысл сообщения.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учебным примерам темы «Обособление»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конструкций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обособление нужно в тексте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не смешивать главное и второстепенное. Благодаря этому читатель быстрее понимает, какая информация основная, а какая лишь уточняет или поясняет сказанное.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обособленные конструкции делают фразу живее и естественнее. Они помогают передать настроение, паузу, неожиданное наблюдение или дополнительную деталь.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и учебных текстах запятые отделяют важные сведения от пояснений. Это делает изложение удобным для чтения и помогает не потерять смысл в длинном предложении.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сообщения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публицистике обособление делает речь более собранной и понятной. Читатель легче замечает главную мысль и лучше воспринимает аргументы автора.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9144" y="2477750"/>
            <a:ext cx="237881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конструкции выделяют разные виды дополнительной информации в одном и том же типе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может содержать несколько типов обособления, и каждый из них делает смысл точнее по-своему.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обособления в одном предложении
</a:t>
            </a:r>
            <a:endParaRPr lang="en-US" sz="25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делает речь точнее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выделить добавочную информацию, не смешивая её с главным сообщением. Если уметь находить такие конструкции, легче читать, писать и ставить запятые правильно.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2026-05-28T06:25:14Z</dcterms:created>
  <dcterms:modified xsi:type="dcterms:W3CDTF">2026-05-28T06:25:14Z</dcterms:modified>
</cp:coreProperties>
</file>