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Землю в уменьшенном виде и понять её быстрее.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 — это не просто рисунок, а точная модель местности. Чтобы читать её уверенно, нужно понимать масштаб, легенду, направления и координаты.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с самого начала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карты: с чего начинать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карты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карты сразу подсказывает, о какой территории и теме идёт речь. По нему легче понять, что именно изображено: страна, город, район или природная зона.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и границы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отделяет основное изображение от пояснений и текста. Она помогает быстрее ориентироваться на листе и понимать, где заканчивается сама карта.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50000"/>
              </a:lnSpc>
              <a:buNone/>
            </a:pPr>
            <a:r>
              <a:rPr lang="en-US" sz="12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уменьшена местность. Без него невозможно правильно оценить расстояния, поэтому это один из первых признаков, на который стоит смотреть.
</a:t>
            </a:r>
            <a:endParaRPr lang="en-US" sz="1281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расшифровывает все условные знаки. Она объясняет, какие линии, цвета и значки использованы, чтобы карта стала понятной без догадок.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292612"/>
            <a:ext cx="4063200" cy="1045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способа записи масштаба и посмотрите, как он помогает перевести сантиметры на карте в реальные километры.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масштаб, тем точнее можно измерить расстояние на местности.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расстояния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условные знаки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расшифровка
</a:t>
            </a:r>
            <a:pPr algn="l" indent="0" marL="0">
              <a:lnSpc>
                <a:spcPct val="15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работает как словарь карты: без неё знаки остаются непонятными. С её помощью можно быстро узнать, где дорога, река, лес, школа или граница.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символы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знаки отмечают отдельные объекты: города, станции, вершины, памятники. Такие символы делают карту компактной и позволяют уместить много сведений на одном листе.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 карте
</a:t>
            </a:r>
            <a:pPr algn="l" indent="0" marL="0">
              <a:lnSpc>
                <a:spcPct val="15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знаки помогают различать крупные объекты и природные области. Они особенно полезны там, где много информации и нужно не читать всё подряд, а сразу видеть главное.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границы
</a:t>
            </a:r>
            <a:pPr algn="l" indent="0" marL="0">
              <a:lnSpc>
                <a:spcPct val="15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знаки показывают протяжённые объекты: дороги, реки, границы, линии связи. Их толщина и форма тоже несут смысл и помогают различать разные типы объектов.
</a:t>
            </a:r>
            <a:endParaRPr lang="en-US" sz="8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цвет или знак на карте почти всегда повторяется по определённому правилу. Это помогает быстро читать изображение без длинных пояснений.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форма знака сразу подсказывают тип объекта и его роль на карте.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условные знаки на географических картах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знаки на карте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направление по карте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ориентирование начинается с определения сторон горизонта на 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Земли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меридианы. Они идут сверху вниз и помогают понять, где расположены запад и восток. Без них трудно точно описать положение объекта на карте.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 на параллели. Они идут слева направо и показывают, как меняется положение точки относительно экватора и других широт.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рассмотрите сетку целиком. Её линии образуют удобную систему отсчёта, похожую на клетки тетради, только нанесённые на поверхность Земли.
</a:t>
            </a:r>
            <a:endParaRPr lang="en-US" sz="1062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запишите координаты в нужном порядке. Так один и тот же объект можно найти на любой карте или глобусе без путаницы.
</a:t>
            </a:r>
            <a:endParaRPr lang="en-US" sz="11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координат Москвы, округление для учебной схемы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 работают вместе: одна отвечает за положение севернее или южнее, другая — восточнее или западнее.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 вместе дают точное положение объекта на карте, а не только общее направление.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объединяет разные карты, чтобы быстро переключаться между природой, границами и явлениями.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карт обычно дополняют друг друга.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атласы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местности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территории
</a:t>
            </a:r>
            <a:pPr algn="l" indent="0" marL="0">
              <a:lnSpc>
                <a:spcPct val="150000"/>
              </a:lnSpc>
              <a:buNone/>
            </a:pPr>
            <a:r>
              <a:rPr lang="en-US" sz="96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показывает природный облик территории: горы, равнины, реки, озёра и побережья. По ней можно быстро представить, как выглядит местность, даже если никогда там не был.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изучения местности
</a:t>
            </a:r>
            <a:pPr algn="l" indent="0" marL="0">
              <a:lnSpc>
                <a:spcPct val="150000"/>
              </a:lnSpc>
              <a:buNone/>
            </a:pPr>
            <a:r>
              <a:rPr lang="en-US" sz="115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особенно полезна в походах, на уроках и при подготовке к путешествию. Она помогает понять, где проходит речная долина, где начинается горная цепь и какие места труднее пройти.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 цвету
</a:t>
            </a:r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 такой карте передают высоту и особенности рельефа. Светлые оттенки чаще обозначают низины, а более тёмные, жёлтые и коричневые — возвышенности и горные районы.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объектов
</a:t>
            </a:r>
            <a:pPr algn="l" indent="0" marL="0">
              <a:lnSpc>
                <a:spcPct val="150000"/>
              </a:lnSpc>
              <a:buNone/>
            </a:pPr>
            <a:r>
              <a:rPr lang="en-US" sz="10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рек, озёр и вершин помогают не потеряться среди деталей. Они делают карту удобной для изучения природы, планирования маршрута и сравнения разных территорий.
</a:t>
            </a:r>
            <a:endParaRPr lang="en-US" sz="10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Страны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политическая карта помогает увидеть, какие государства расположены на выбранной территории. Границы выделяют страны и показывают, где заканчивается одно государство и начинается другое.
</a:t>
            </a:r>
            <a:endParaRPr lang="en-US" sz="812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Города и 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карте находят столицы, крупные города и иногда административные области. Это позволяет понять, как устроена страна и где сосредоточена основная жизнь населения.
</a:t>
            </a:r>
            <a:endParaRPr lang="en-US" sz="904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Изменчивость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нужно читать внимательно, потому что названия и границы со временем меняются. Поэтому политическая карта всегда отражает не только географию, но и современное устройство мира.
</a:t>
            </a:r>
            <a:endParaRPr lang="en-US" sz="812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Соседние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удобно сравнивать соседние государства. По карте видно, какие страны имеют общую границу, выход к морю или находятся внутри материка.
</a:t>
            </a:r>
            <a:endParaRPr lang="en-US" sz="9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карта показывает, где на Земле жарче, холоднее, влажнее или суше. На ней цвета работают как подсказки: по ним легко заметить различия между районами и понять общую картину погоды.
</a:t>
            </a:r>
            <a:endParaRPr lang="en-US" sz="91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погоды и климата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населения рассказывает, где живёт больше людей, а где территории почти пустуют. Она помогает сравнить крупные города, густонаселённые районы и пространства, где людей совсем немного.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 карте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карта показывает пути движения: железные дороги, магистрали, порты и линии сообщения. По ней видно, как связаны между собой города и какие маршруты удобнее выбрать для поездки.
</a:t>
            </a:r>
            <a:endParaRPr lang="en-US" sz="92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связи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Топографическая карта и крупный масштаб
</a:t>
            </a:r>
            <a:endParaRPr lang="en-US" sz="3383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Топографическая карта показывает местность очень подробно. На ней можно увидеть не только дороги и леса, но и тропы, мосты, дома, овраги и другие важные ориентиры.
</a:t>
            </a:r>
            <a:endParaRPr lang="en-US" sz="102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масштаб означает, что небольшой участок изображён более развернуто. Поэтому на такой карте заметны мелкие объекты, которые на обзорной карте просто не поместились бы.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походов и экскурсий топографическая карта особенно удобна. Она помогает выбрать путь, оценить перепады рельефа и заранее понять, где могут встретиться сложные участки.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используют и на местности, когда нужно точно ориентироваться по объектам вокруг. Они полезны не только путешественникам, но и тем, кто изучает территорию подробно.
</a:t>
            </a:r>
            <a:endParaRPr lang="en-US" sz="9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изолиния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измерений соединяют точки с равными значениями и превращают их в наглядную линию.
</a:t>
            </a:r>
            <a:endParaRPr lang="en-US" sz="13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школьной географии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карте показывают высоты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помогают увидеть форму рельефа, а цветовые слои — различать высотные пояса. Вместе они делают карту понятной без длинного описания.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темнее и сложнее рисунок рельефа. Краткая шкала помогает быстро понять, где низины, холмы и горные районы.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ошибки, которые мешают правильно читать карту. Она помогает быстро запомнить, что нужно проверять в первую очередь.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легенду, масштаб и направление перед поиском объекта, большинство ошибок исчезает. Это делает чтение карты намного точнее и быстрее.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ошибкам при работе с картой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проверки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Мини-квест по карте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с картой превращает поиск объектов в понятный и проверяемый маршрут действий.
</a:t>
            </a:r>
            <a:endParaRPr lang="en-US" sz="13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5648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44350"/>
            <a:ext cx="218400" cy="2184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пользоваться картами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быстро понимать, где находится нужный объект и как к нему добраться. Этот навык нужен и в городе, и в поездке, и на уроке географии.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деталям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картой ученик учится замечать масштаб, легенду и условные знаки. Это развивает внимательность и помогает читать информацию без лишних догадок.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только путь, но и связь между природой, населением и хозяйством. Так легче сравнивать территории и понимать, почему они различаются.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удобно планировать поездку заранее: оценить маршрут, расстояние и основные ориентиры. Это экономит время и делает дорогу спокойнее и безопаснее.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картами развивает самостоятельность: можно найти город, определить координаты и выбрать нужный вид карты для задачи. Эти умения полезны в учёбе и повседневной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карту уверенно, всегда начинайте с названия, легенды и масштаба, затем ищите стороны горизонта и координаты. Эти шаги превращают карту в точный инструмент.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понятной, если читать её по порядку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2026-07-26T19:41:38Z</dcterms:created>
  <dcterms:modified xsi:type="dcterms:W3CDTF">2026-07-26T19:41:38Z</dcterms:modified>
</cp:coreProperties>
</file>