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стихотворение «Лотова жена»: память, выбор, цена спасения
</a:t>
            </a:r>
            <a:endParaRPr lang="en-US" sz="209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мгновении выбора, когда взгляд назад становится судьбой.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сюжет в эпоху потрясений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пишет в начале 1920-х годов, когда прежний мир распадается. Библейская история о бегстве из Содома у нее звучит как переживание утраты дома, памяти и опоры.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основа: история Лота и его жены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 и его семья покидают обреченный Содом, а ангелы велят не оглядываться назад. Повиновение становится условием спасения, а нарушение запрета — точкой гибели.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Лота нарушает запрет и превращается в соляной столп. В библейском тексте этот эпизод обозначает не только наказание, но и бесповоротность утраты.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древний сюжет сохраняет канву, но наполняется психологической глубиной. В центре оказывается не просто проступок, а человеческая привязанность к оставленному миру.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столп символизирует остановленную жизнь: движение прекращается, а человек утрачивает свободу выбора. Образ звучит холодно и безмолвно, усиливая ощущение необратимости случившегося.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ставшая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соединяет физическое и нравственное. Женщина остается стоять как знак цены одного взгляда назад и как напоминание о силе памяти, которую невозможно мгновенно отменить.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действия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Бегство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покидают обреченный город, и движение вперед сразу окрашено тревогой: спасение требует разрыва с привычной жизнью.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Запрет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Ангелы велят не оглядываться назад. Этот приказ вводит строгую границу между послушанием и человеческим чувством.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Мгновение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Лота внутренне колеблется: прошлое еще держит ее, и краткий взгляд назад становится выражением жалости и привязанности.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Наказание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запрета приводит к превращению в соляной столп. Сюжет завершается неподвижностью, где жизнь сменяется символической вечностью.
</a:t>
            </a:r>
            <a:endParaRPr lang="en-US" sz="107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стихотворения раскрывают трагический выбор героини.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сходятся в одной точке: человек одновременно стремится к спасению и не может сразу расстаться с прошлым.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«Лотова жена»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Лотова жена как трагический образ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не сводит героиню к простой виновности. В ней есть слабость, страх и любовь к тому, что пришлось оставить, поэтому ее поступок вызывает не только осуждение, но и сочувствие.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драма важнее внешнего события. Один взгляд назад становится знаком глубокой человеческой привязанности, которая не исчезает по приказу и не поддается мгновенному подавлению.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 Лотовой жены выходит за рамки библейской истории. Он превращается в символ сострадания к человеку, оказавшемуся между долгом, памятью и утратой.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их смысловые переходы в тексте Ахматовой.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мире Ахматовой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Ахматовой память редко бывает безмятежной: она хранит не только дорогие лица и события, но и боль, которая делает человека особенно уязвимым.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«Лотовой жене» память становится силой притяжения к оставленному миру. Именно она делает выбор трагическим, потому что спасение требует разрыва с тем, что еще дорого.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у нее не исчезает само собой. Оно продолжает жить внутри героя, заставляя снова переживать утрату и проверяя его внутреннюю стойкость.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помогает понять общую логику ахматовской поэзии: личное переживание у нее всегда поднимается до масштаба общей человеческой судьбы.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приходится на краткий миг внутреннего выбора, когда чувство и долг сталкиваются без возможности примирения.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совпадает не с событием, а с мгновением решения; затем следует необратимый спад.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эмоциональной динамики стихотворения А. А. Ахматовой «Лотова жена»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 Ахматовой предельно точна: в ней нет украшательства, зато есть смысловая плотность. Простые слова создают ощущение строгой правды и не позволяют читателю уйти от главного.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звучит как сдержанное повествование или древняя притча. Благодаря этому библейский сюжет воспринимается не как далекое предание, а как вечный человеческий опыт выбора и утраты.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прямого морализаторства усиливает трагизм текста. Ахматова не объясняет, как нужно поступать, а показывает цену одного решения, делая эмоциональный эффект особенно сильным.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опоры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 стихотворении выглядит как место, где человек лишается привычных ориентиров. Впереди — не обещание спасения, а трудный путь в неизвестность, на котором особенно остро чувствуется одиночество и уязвимость.
</a:t>
            </a:r>
            <a:endParaRPr lang="en-US" sz="109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Выжженное пространство памяти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земля и пыль создают образ мира, из которого исчезли дом, уют и безопасность. Это не просто пейзаж, а символ внутренней опустошенности, когда прошлое уже потеряно, а будущее еще не обрело формы.
</a:t>
            </a:r>
            <a:endParaRPr lang="en-US" sz="112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без свидетелей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человек остается один на один с судьбой и собственным выбором. Такой образ хорошо передает момент, в котором внешнее действие почти не важно, а решающим становится внутреннее движение души.
</a:t>
            </a:r>
            <a:endParaRPr lang="en-US" sz="108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как пространство испытания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стихотворения и их 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помогают увидеть, как библейский сюжет превращается в нравственное размышление о памяти, выборе и цене спасения.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несет сразу буквальный и нравственный смысл, поэтому текст читается как притча о невозможности безболезненно оставить прошлое.
</a:t>
            </a:r>
            <a:endParaRPr lang="en-US" sz="793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«Лотова жена»; библейский сюжет Книги Бытия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взгляда назад меняет судьбу героини окончательно.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Бытия, 19; стихотворение А. А. Ахматовой «Лотова жена»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Ахматовой именно краткий миг нарушает границу между спасением и утратой: одно движение становится необратимым нравственным выбором.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не существуют отдельно: каждая усиливает другую и подводит к кульминации, где выбор невозможен без потери.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строится на столкновении равных ценностей, поэтому трагедия возникает не из ошибки, а из человеческой двойственности.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«Лотова жена»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текста делает его похожим на притчу: сюжет подан сжато, без лишних отступлений, и каждое событие сразу получает нравственный вес.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композиция создают ощущение неумолимого движения к развязке. Слова следуют одно за другим так, будто времени на размышление почти нет.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у Ахматовой концентрированная: несколько точных деталей заменяют развернутое описание и удерживают внимание на главной трагической точке.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строго и запоминается именно своей сдержанностью. Форма не смягчает смысл, а, напротив, подчеркивает необратимость случившегося.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поэтической формы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судьба в поэзии Ахматовой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Лотова жена продолжает ахматовскую тему женской внутренней жизни, где внешнее событие важно меньше, чем переживание утраты, памяти и верности тому, что невозможно удержать.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слышится и сама Ахматова: собранность, достоинство, способность молча нести боль. Поэтому героиня воспринимается не только как персонаж сюжета, но и как символ стойкости.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стихотворения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сюжета к историческому, символическому и философскому смыслу текста.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анализа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прошлое не бывает однозначным: оно может быть дорогим, но одновременно опасным, если удерживает человека у границы жизни и гибели.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превращает библейский сюжет в размышление о памяти, слабости и невозможности сохранить сразу дом, любовь, спасение и внутреннюю верность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остается понятным разным поколениям: он говорит о выборе, который всегда требует платы, даже если совершается во имя самого дорогого.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«Лотова жена»: стихотворение о цене памяти и выборе
</a:t>
            </a:r>
            <a:endParaRPr lang="en-US" sz="3375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важно читать сегодня, потому что оно учит видеть в одном кратком образе сложную человеческую драму: между памятью, долгом, любовью и спасением.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2026-05-23T17:38:56Z</dcterms:created>
  <dcterms:modified xsi:type="dcterms:W3CDTF">2026-05-23T17:38:56Z</dcterms:modified>
</cp:coreProperties>
</file>