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корневые системы: основы и значение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 и функции корня в жизни растений и экосистем.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корень важен для растения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первый орган, образующийся при прорастании семени. Он снабжает растение водой и питательными веществами, закрепляет в почве, а также служит местом хранения запасов. Многие корни участвуют в питании человека и животных.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зоны строения корня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деления — здесь клетки активно делятся, обеспечивая рост корня в длину и обновление тканей.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роста — клетки заметно удлиняются, увеличивая длину корня и проникая глубже в почву.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всасывания — покрыта корневыми волосками, которые поглощают воду и растворённые вещества из почвы.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проведения — сосудистые пучки транспортируют воду и минеральные вещества от корня к надземным органам.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строения корня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Корневой чехлик и главная ось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Корневой чехлик покрывает кончик корня и защищает зону деления от механических повреждений. Главная ось корня проводит питательные вещества и соединяет все части растения.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боковых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корни ветвятся от главного корня, расширяя площадь контакта с почвой. Они усиливают закрепление и улучшают поглощение воды и солей.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корня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впитывает воду и необходимые минеральные вещества из почвы, обеспечивая рост и развитие растения.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механическую устойчивость, крепко удерживая растение в земле и защищая от ветров и других воздействий.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симбиозе с микроорганизмами, что повышает эффективность усвоения питательных веществ и улучшает здоровье почвы.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типов корней в растениях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корень: основа и стержень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из зародышевого корешка и обычно самый массивный. Например, у моркови главный корень развился в мощный запасной орган, поддерживающий растение и хранящий питательные вещества.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корни: расширение и укрепление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Отходят от главного корня, увеличивая площадь всасывания и закрепление. Боковые корни помогают растению лучше удерживаться в почве и эффективнее поглощать воду.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корни: новое развитие на стебле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на стеблях или листьях, например у клубники или некоторых трав. Они обеспечивают дополнительную поддержку и всасывание влаги, особенно в многолетних растениях.
</a:t>
            </a:r>
            <a:endParaRPr lang="en-US" sz="10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состоит из всех корней растения: главного, боковых и придаточных. Она играет значительную роль в удержании растения в почве и поступлении воды.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корневых систем выделяют в высших растениях.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стержневой и мочковатой корневых систем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характеристики двух типов корневых систем и примеры растений с ними.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Различное строение корневых систем адаптировано под разные условия окружающей среды и биологические потребности растений.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стержневой корневой системы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система характеризуется мощным главным корнем, который проникает глубоко в почву, что позволяет добывать воду из удалённых слоёв.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главного корня отходят многочисленные боковые ответвления, увеличивающие площадь всасывания и обеспечивающие прочное крепление растения в грунте.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мочковатой корневой системы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Мочковатая система не имеет выраженного главного корня; корни примерно одинаковой толщины и длины образуют густую сеть, расположенную близко к поверхности.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Такая система позволяет быстро впитывать влагу после дождей, что эффективно для растений, растущих на поверхностных слоях почвы, например пшеницы и лука.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корней: корнеплоды и корневые клубни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 — это видоизменённые корни, способные накапливать крахмал и сахара, обеспечивая растения энергоёмкими запасами, как это происходит у свёклы, репы и моркови.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клубни представляют собой утолщённые части корней, которые служат не только хранилищем питательных веществ, но и обеспечивают вегетативное размножение, примером являются георгины и батат.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видоизменения обеспечивают растениям выживание в неблагоприятные периоды, создавая резервы для возобновления роста после засухи или холодов.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корневых систем у растений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культурных и диких растений использует мочковатую корневую систему для эффективного поглощения влаги с поверхности почвы.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преобладание мочковатой системы, что связано с адаптацией к поверхностному водоснабжению и скорости всасывания.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 ботанике, 2023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симбиоз с организмами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Симбиотическая связь корней с грибами улучшает всасывание воды и минеральных веществ, повышая общую устойчивость растения к дефициту питательных веществ.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Клубеньки бобовых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бобовых растений образуют клубеньки, где живут азотфиксирующие бактерии, которые обогащают почву азотом, необходимым для роста растений.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корней с микроорганизмами способствуют улучшению структуры и плодородия почвы, повышая урожайность и устойчивость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корней к засухе и влажности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корни в сухих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регионах кактусы развивают глубокие стержневые корни, которые могут проникать на значительную глубину, добывая воду из глубоких слоев почвы и обеспечивая выживание растения.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корни в сырых почвах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влагоёмких местах, таких как болота, растения типа тростника и рогоза формируют густую сеть мочковатых корней возле поверхности для быстрого поглощения доступной влаги.
</a:t>
            </a:r>
            <a:endParaRPr lang="en-US" sz="11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 пищевой продукт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Корнеплоды, такие как морковь, свёкла и редька, содержат важные для организма углеводы, витамины и клетчатку, широко используемые в рационе человека.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Кормовые корни, например турнепс и брюква, служат важным источником питания для сельскохозяйственных животных и обеспечивают кормовую базу на фермах.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корни растений, например женьшень и солодка, обладают лекарственными свойствами и используются в традиционной и современной медицине для лечения различных заболеваний.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и потребление корнеплодов играет значимую роль в агрокультуре, обеспечивая устойчивость питания и разнообразие пищевых продуктов.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корневых систем в экосистеме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регулирует влажность почвы, удерживая влагу и обеспечивая растения необходимым количеством воды для жизнедеятельности и роста.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создают благоприятные условия для жизни почвенных организмов — дождевых червей, микробов и насекомых, что улучшает структуру и плодородие почвы.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укрепляют почву, снижая риск эрозии и вымывания верхнего плодородного слоя, что способствует устойчивости ландшафта и сохранению плодородия.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поглощения воды и питательных веществ корнем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впитывания и транспортировки в растении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среды на развитие корней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рыхлых почвах корневая система растений развивается длинной и разветвлённой, что облегчает доступ к питательным веществам на больших площадях.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плотных и влажных почвах корни образуют больше поверхностных ответвлений, быстро всасывающих влагу, тогда как в сухих условиях корни углубляются для поиска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корнях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кипариса могут достигать длины до 120 метров, что помогает дереву впитывать влагу из глубоких почвенных слоёв и обеспечивать стабильность.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Мангровые деревья развивают воздушные корни, которые поглощают кислород напрямую из воздуха, что позволяет им выживать в заболоченных условиях с низким содержанием кислорода.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орхидеи способны частично фотосинтезировать своими корнями и получать питательные вещества через симбиотические грибы, что делает их уникальными среди растений.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корней для науки и практики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особенностей корневых систем важно для эффективного сельского хозяйства, охраны природы и устойчивого использования земельных ресурсов во благо 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2026-05-08T23:03:56Z</dcterms:created>
  <dcterms:modified xsi:type="dcterms:W3CDTF">2026-05-08T23:03:56Z</dcterms:modified>
</cp:coreProperties>
</file>