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toll im Herbst bei der Oma im Dorf! — тема урока немецкого языка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осенний урок: бабушка, деревня, сад, яблоки и простые немецкие фразы.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легко запоминается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знакомы семья, дом, сад и осень, поэтому новые немецкие слова сразу связываются с понятными образами. Короткие фразы, повторы и близкая лексика помогают без труда говорить, читать и слушать на уроке.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75" y="1566534"/>
            <a:ext cx="1878000" cy="1547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950" y="1566769"/>
            <a:ext cx="1878000" cy="15387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425" y="1566316"/>
            <a:ext cx="1878000" cy="15552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5900" y="1566854"/>
            <a:ext cx="1878000" cy="152954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 теме Herbst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03475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вокруг нас
</a:t>
            </a:r>
            <a:pPr algn="ctr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Herbst — это время, когда листья становятся bunt, а воздух — kalt. Рядом звучат слова der Regen и der Wind. Их легко запомнить по картинке: ветер качает дерево, а дождь стучит по окну.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2547996" y="3369825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на прогулке
</a:t>
            </a:r>
            <a:pPr algn="ctr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дети видят gelb, rot, orange и nass. Эти слова хорошо работают вместе с предметами: das Blatt, der Baum, der Regen. Если рядом есть изображение, новое слово запоминается быстрее и звучит увереннее.
</a:t>
            </a:r>
            <a:endParaRPr lang="en-US" sz="1026" dirty="0"/>
          </a:p>
        </p:txBody>
      </p:sp>
      <p:sp>
        <p:nvSpPr>
          <p:cNvPr id="13" name="Text 4"/>
          <p:cNvSpPr txBox="1"/>
          <p:nvPr/>
        </p:nvSpPr>
        <p:spPr>
          <a:xfrm>
            <a:off x="4575471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деревья и погода
</a:t>
            </a:r>
            <a:pPr algn="ctr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Baum и das Blatt помогают описать осенний двор или сад. К ним удобно добавлять простые наблюдения: buntes Blatt, kalter Wind, nasser Regen. Так ребёнок учится замечать детали и говорить о них по-немецки.
</a:t>
            </a:r>
            <a:endParaRPr lang="en-US" sz="1019" dirty="0"/>
          </a:p>
        </p:txBody>
      </p:sp>
      <p:sp>
        <p:nvSpPr>
          <p:cNvPr id="14" name="Text 5"/>
          <p:cNvSpPr txBox="1"/>
          <p:nvPr/>
        </p:nvSpPr>
        <p:spPr>
          <a:xfrm>
            <a:off x="6609750" y="3354150"/>
            <a:ext cx="18303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для повторения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полезны пары «слово — перевод»: der Herbst — осень, der Wind — ветер, der Regen — дождь. Такие пары легко повторять вслух, а затем сразу находить на рисунке или в игре.
</a:t>
            </a:r>
            <a:endParaRPr lang="en-US" sz="10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дом в деревне: лексика семьи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Oma, das Haus, der Hof и die Küche помогают описать знакомое место, где всё кажется тёплым и спокойным. Ребёнок легко связывает их с картинкой дома у бабушки.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дома относятся auch das Fenster, die Tür и der Ofen. Они нужны для коротких фраз: Im Haus ist es gemütlich. Bei Oma ist es warm. So entsteht простой и понятный рассказ.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учит детей говорить о близком пространстве: во дворе, на кухне, у окна. Модели с es ist помогают составлять собственные предложения без сложных грамматических 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 и огород по-немецки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растёт в саду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легко назвать der Garten, der Apfel и die Birne. В коротких фразах можно сказать: Im Garten wachsen Äpfel. Так ребёнок видит связь между словом, предметом и действием.
</a:t>
            </a:r>
            <a:endParaRPr lang="en-US" sz="1264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собирают на грядках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появляются das Beet, der Kürbis, die Karotte und die Kartoffel. Фраза Die Oma erntet Gemüse помогает показать труд и урожай. Слова запоминаются особенно хорошо, если их связать с рисунком.
</a:t>
            </a:r>
            <a:endParaRPr lang="en-US" sz="11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83458"/>
            <a:ext cx="384900" cy="34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562075"/>
            <a:ext cx="384900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330" y="1547825"/>
            <a:ext cx="258375" cy="41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600565"/>
            <a:ext cx="384900" cy="30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2197" y="1547825"/>
            <a:ext cx="361725" cy="413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в деревне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sehen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hilft описывать, что ребёнок замечает вокруг себя. В уроке он подходит для фраз о саде, доме и животных: Ich sehe den Garten. Ich sehe die Katze im Hof.
</a:t>
            </a:r>
            <a:endParaRPr lang="en-US" sz="1246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sammeln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 сразу напоминает осенние листья, яблоки и прогулку. Фраза Wir sammeln Blätter короткая, ясная и хорошо подходит для чтения вслух и повторения хором.
</a:t>
            </a:r>
            <a:endParaRPr lang="en-US" sz="1183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gehen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глаголом дети легко строят движение по теме: Ich gehe in den Garten. Es ist einfach, потому что слово соединяется с понятным местом и знакомой ситуацией.
</a:t>
            </a:r>
            <a:endParaRPr lang="en-US" sz="1224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helfen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показать добрые дела у бабушки. Фраза Ich helfe der Oma учит говорить о помощи и сразу делает рассказ тёплым, личным и очень понятным.
</a:t>
            </a:r>
            <a:endParaRPr lang="en-US" sz="1252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essen und trinken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essen и trinken нужны для коротких фраз о чае, хлебе, пироге и молоке. Они легко входят в речь детей, потому что связаны с реальной жизнью и угощением.
</a:t>
            </a:r>
            <a:endParaRPr lang="en-US" sz="11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простой рассказ по 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опирается на знакомые слова и помогает составить 3–4 коротких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погода и одежда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Wetter, der Regen и der Wind помогают описать погоду в один-два коротких шага. Дети легко связывают их с фразами Es regnet и Es ist windig, а потом называют нужное слово по картинке.
</a:t>
            </a:r>
            <a:endParaRPr lang="en-US" sz="1129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die Jacke, die Mütze, der Schal и die Stiefel удобно добавлять действие: Ich trage eine Jacke. Так ребёнок учится не только называть одежду, но и использовать её в коротком предложении.
</a:t>
            </a:r>
            <a:endParaRPr lang="en-US" sz="11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22061"/>
            <a:ext cx="513600" cy="45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50189"/>
            <a:ext cx="513600" cy="45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18" y="3162412"/>
            <a:ext cx="38790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58122"/>
            <a:ext cx="513600" cy="410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 дворе бабушки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Katze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помогает отработать артикль die и глагол состояния. Фраза Die Katze schläft подходит для чтения, потому что она короткая, спокойная и очень легко представляется по картинке.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Hund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хорошо подходит для действия и движения. В предложении Der Hund läuft im Hof ребёнок видит и место, и глагол, и узнаёт знакомое животное из деревенского двора.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Huhn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 помогает повторить средний артикль das и добавить звук или движение. Фраза Die Hühner machen ein Geräusch звучит весело и поддерживает интерес младших школьников.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Kuh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расширяет тему двора и животных на ферме. Её удобно использовать для повторения слов и артиклей, а также для коротких описаний: большая, спокойная, на лугу.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угощения у бабушки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 пирог на столе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бабушки на столе легко представить der Kuchen, der Tee и das Brot. Дети охотно повторяют фразы Ich esse Kuchen и Die Oma kocht Tee. Такие слова звучат очень по-домашнему и быстро запоминаются.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осеннее угощение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Marmelade и der Apfelkuchen сразу вызывают вкусный образ. Их удобно показывать вместе с хлебом, молоком и чашкой чая. Так ребёнок связывает немецкое слово не только со звуком, но и с реальной ситуацией.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 у бабушки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Wir trinken Milch помогает закрепить глагол и слово из повседневной жизни. Когда рядом есть печь, кухня и уютный дом, новая лексика становится понятной, а урок — особенно добрым и запоминающимся.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389" y="1547825"/>
            <a:ext cx="361725" cy="41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7655" y="1547825"/>
            <a:ext cx="361725" cy="41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562075"/>
            <a:ext cx="384900" cy="38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62075"/>
            <a:ext cx="384900" cy="38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осени в немецком языке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лист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gelb часто связано с осенними листьями. Дети легко запоминают его, если видят картинку, называют цвет вслух и сразу соединяют слово с предметом в короткой фразе.
</a:t>
            </a:r>
            <a:endParaRPr lang="en-US" sz="1172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яблоко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rot удобно учить на знакомом предмете: der rote Apfel. Такая связка помогает замечать, что в словосочетании цвет меняет форму рядом с существительным.
</a:t>
            </a:r>
            <a:endParaRPr lang="en-US" sz="1195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Коричневое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braun и der Baum хорошо подходят для осеннего наблюдения. Учитель может показать дерево на картинке и попросить описать его одним коротким предложением.
</a:t>
            </a:r>
            <a:endParaRPr lang="en-US" sz="1153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часто встречаются слова der Regen и nass. Они помогают детям описывать погоду простыми словами и соединять цвет, состояние и предмет в одном маленьком высказывании.
</a:t>
            </a:r>
            <a:endParaRPr lang="en-US" sz="1121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палитра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orange, grün и rot удобно повторять в игре на подбор картинок. Так ребёнок не только учит перевод, но и тренирует порядок слов в словосочетании.
</a:t>
            </a:r>
            <a:endParaRPr lang="en-US" sz="12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для чтения и повторения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читают очень короткие фразы, где каждое слово уже знакомо. Это снимает страх перед текстом и помогает спокойно услышать ритм немецкого предложения.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начинать с моделей Es ist... и Ich bin.... Такие начала легко повторять хором, а затем заменять одно слово, не меняя всю конструкцию.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Der Garten ist bunt показывает, как прилагательное описывает предмет. Ребёнок видит картинку, читает предложение и быстро понимает смысл без длинного объяснения.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можно сразу перейти к повторению: Wir essen einen Apfel. Die Katze schläft im Haus. Такие предложения звучат просто, но уже строятся как настоящий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маленький диалог в деревне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собирается из коротких знакомых реплик, чтобы ребёнок мог отвечать без длинной подготовки и легко менять одно слово на другое.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умеют после урока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третьеклассники узнают и понимают новые слова по темам осени, семьи, еды, животных и погоды. Они уверенно соотносят слово с картинкой и читают короткие предложения вслух.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также могут составить две-три простые фразы о бабушке в деревне, используя знакомые модели. При этом они тренируют произношение, интонацию утверждения и порядок слов в очень коротком высказывании.
</a:t>
            </a:r>
            <a:endParaRPr lang="en-US" sz="9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пары помогает быстро соединить немецкое слово и перевод: Herbst, Oma, Apfel, Hund, Regen. Такое задание удобно выполнять устно, с карточками или на доске.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картинки к слову развивает внимание: ребёнок слышит или читает слово и находит подходящее изображение. Это особенно полезно для слов, которые похожи между собой по теме.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для закрепления слов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словосочетаний учит соединять предмет и признак: das gelbe Blatt, der rote Apfel, die kalte Luft. Так дети незаметно повторяют и лексику, и грамматику.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счёт предметов делает повторение живым: сколько листьев, сколько животных, сколько яблок. Игровой темп помогает удержать внимание и не перегружает младших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места для запоминания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часто смешиваются похожие слова: der Apfel и die Birne, die Jacke и der Schal. Такие пары лучше повторять вместе с картинкой, жестом и короткой фразой.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der, die, das требуют постоянной тренировки. Полезно каждый раз говорить слово вместе с артиклем и сразу использовать его в простом предложении, чтобы форма запоминалась естественно.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порядок слов: в обычном предложении глагол стоит на втором месте. Модель Ich helfe der Oma помогает увидеть это правило без сложного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про осень у бабушки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бабушкином доме
</a:t>
            </a:r>
            <a:pPr algn="ctr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деревне тихо и немного прохладно. Я прихожу к бабушке, и мы вместе смотрим в окно на сад. На столе уже стоит тёплый чай, а в комнате пахнет хлебом и вареньем.
</a:t>
            </a:r>
            <a:endParaRPr lang="en-US" sz="1098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саду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мы идём в сад и собираем спелые яблоки. Под ногами шуршат жёлтые листья, а кошка лениво спит у дома. Бабушка улыбается и говорит, что осень в деревне особенно красивая.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главных слов урока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вспоминаем место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называют der Herbst, das Dorf и die Oma, чтобы сразу представить общую тему урока и понять, где происходит действие.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собираем предметы и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шаге повторяются der Garten, der Apfel, die Katze, die Jacke, а также gehen, helfen, sammeln, essen и trinken.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конце строим короткую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соединяют слова в маленькое высказывание: Ich bin bei Oma. Wir spielen und essen. Так повторение становится не списком, а живой речью.
</a:t>
            </a:r>
            <a:endParaRPr lang="en-US" sz="10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для третьеклассников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становится понятным, когда слова связаны с близкой детям жизнью: бабушка, сад, осень, угощение и животные. Знакомые образы помогают не бояться новых слов.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дают ощущение успеха уже на первых минутах урока. Ребёнок видит, что может прочитать и сказать фразу без долгой подготовки и сложных правил.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слушать, повторять и говорить в спокойном темпе. Это особенно важно для младших школьников, которым нужна опора на картинку, ритм и понятный сюжет.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сразу связано с действием или предметом, оно запоминается легче. Поэтому осень у бабушки превращается не просто в тему, а в маленькую языковую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осень у бабушки — это удобно для запоминания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осень, семью, деревню, еду и животных в один понятный сюжет. Дети учат слова, читают короткие фразы и постепенно начинают говорить по-немецки увереннее.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2026-05-25T03:09:37Z</dcterms:created>
  <dcterms:modified xsi:type="dcterms:W3CDTF">2026-05-25T03:09:37Z</dcterms:modified>
</cp:coreProperties>
</file>