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выражений: квадрат суммы и квадрат разности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две главные формулы и их применение.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эти формулы в 7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квадрата суммы и разности помогают быстрее раскрывать скобки, упрощать выражения и проверять вычисления. Они экономят время и позволяют сразу узнавать знакомый вид многочлена.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квадрата суммы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вид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итоге квадрат суммы принимает вид a^2+2ab+b^2. В этой записи первый и последний члены — квадраты, а средний член показывает сумму двух одинаковых произведений.
</a:t>
            </a:r>
            <a:endParaRPr lang="en-US" sz="1064" dirty="0"/>
          </a:p>
        </p:txBody>
      </p:sp>
      <p:sp>
        <p:nvSpPr>
          <p:cNvPr id="10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суммы двух выражений записывают как (a+b)^2. Это означает произведение двух одинаковых скобок: (a+b) (a+b), которое нужно раскрыть по правилам умножения двучленов.
</a:t>
            </a:r>
            <a:endParaRPr lang="en-US" sz="1064" dirty="0"/>
          </a:p>
        </p:txBody>
      </p:sp>
      <p:sp>
        <p:nvSpPr>
          <p:cNvPr id="11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Перемножение слагаемых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член первой скобки умножается на каждый член второй: a·a, a·b, b·a и b·b. Так появляются четыре произведения, из которых складывается весь результат.
</a:t>
            </a:r>
            <a:endParaRPr lang="en-US" sz="1064" dirty="0"/>
          </a:p>
        </p:txBody>
      </p:sp>
      <p:sp>
        <p:nvSpPr>
          <p:cNvPr id="12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средних членов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ab и ba равны, поэтому их можно объединить. После приведения подобных членов получается 2ab, то есть удвоенное произведение двух выражений в середине формулы.
</a:t>
            </a:r>
            <a:endParaRPr lang="en-US" sz="106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квадрата разности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942250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разности записывают как (a-b)^2. Это произведение двух одинаковых скобок (a-b) (a-b), поэтому при раскрытии нужно внимательно учитывать знак минус.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942257" y="2916816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произведения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получаются a·a, a·(-b), (-b)·a и (-b)·(-b). Первое и последнее произведения остаются положительными, а два средних содержат минус.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97013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Удвоенное произведение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a·(-b) и (-b)·a равны, поэтому после приведения подобных членов они дают -2ab. Именно этот знак отличает формулу квадрата разности от квадрата суммы.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697025" y="2916781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получается a^2-2ab+b^2. В этой формуле минус стоит только перед средним членом, а крайние части записываются как квадраты.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сторона квадрата равна a+b, его площадь выражается формулой (a+b)^2. Такой квадрат можно мысленно разделить на четыре части: два квадрата и два одинаковых прямоугольника. Именно поэтому появляется член 2ab.
</a:t>
            </a:r>
            <a:endParaRPr lang="en-US" sz="916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со стороной a+b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прямоугольника имеют одинаковые размеры a и b, поэтому их площади равны. Вместе они дают 2ab, что точно соответствует среднему члену в формуле квадрата суммы. Геометрия помогает увидеть, откуда берётся каждый элемент.
</a:t>
            </a:r>
            <a:endParaRPr lang="en-US" sz="903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возникает удвоение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квадрата разности идея похожа: меняется только длина одной стороны и, следовательно, знак среднего члена. Это показывает, что формулы связаны не только алгебраически, но и через наглядный образ площади.
</a:t>
            </a:r>
            <a:endParaRPr lang="en-US" sz="979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и знак в середине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формул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формул и роль знака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707350" y="2038238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 конец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формулы начинаются с квадрата первого выражения и заканчиваются квадратом второго. Это помогает сразу заметить общую структуру и не перепутать порядок слагаемых.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703820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член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середине всегда стоит удвоенное произведение выражений. Оно показывает связь между двумя частями формулы и служит главным признаком, по которому узнают квадрат двучлена.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10652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сложения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скобках стоит плюс, средний член тоже положительный: a^2+2ab+b^2. Этот знак указывает, что два одинаковых произведения складываются, а не вычитаются.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17469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вычитания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скобках стоит минус, средний член становится отрицательным: a^2-2ab+b^2. Здесь важно помнить, что меняется только знак среднего члена, а крайние части остаются квадратами.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формул квадрата суммы и квадрата разности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видно: крайние части совпадают, а различие сосредоточено в среднем члене.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смена знака меняет всю формулу, поэтому именно средний член нужно проверять особенно внимательно.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алгебраическим формулам квадрата суммы и квадрата разности.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14207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Записываем произведение
</a:t>
            </a:r>
            <a:pPr algn="l" indent="0" marL="0">
              <a:lnSpc>
                <a:spcPct val="130040"/>
              </a:lnSpc>
              <a:buNone/>
            </a:pPr>
            <a:r>
              <a:rPr lang="en-US" sz="2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(a+b)^2 заменяем произведением (a+b) (a+b). Так становится видно, что нужно умножать каждое слагаемое первой скобки на каждое слагаемое второй.
</a:t>
            </a:r>
            <a:endParaRPr lang="en-US" sz="1333" dirty="0"/>
          </a:p>
        </p:txBody>
      </p:sp>
      <p:sp>
        <p:nvSpPr>
          <p:cNvPr id="10" name="Text 2"/>
          <p:cNvSpPr txBox="1"/>
          <p:nvPr/>
        </p:nvSpPr>
        <p:spPr>
          <a:xfrm>
            <a:off x="30692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Первые произведения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a·a, a·b, b·a и b·b. Каждое действие выполняется отдельно, чтобы не пропустить ни одного слагаемого при раскрытии скобок.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76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Собираем результаты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умножения записываем a^2, ab, ba и b^2. Эти части пока не объединены, поэтому выражение ещё можно упростить, если заметить одинаковые произведения.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61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Приводим подобные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ab и ba равны, значит их можно сложить. В результате получается a^2+2ab+b^2 — стандартный вид квадрата суммы.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раскрывается квадрат суммы по шагам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раскрывается квадрат разности по шагам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приведения подобных членов выходит a^2-2ab+b^2. Положительными остаются только крайние части, а середина обязательно содержит минус.
</a:t>
            </a:r>
            <a:endParaRPr lang="en-US" sz="1064" dirty="0"/>
          </a:p>
        </p:txBody>
      </p:sp>
      <p:sp>
        <p:nvSpPr>
          <p:cNvPr id="10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произведению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(a-b)^2 как (a-b) (a-b). Это помогает рассматривать выражение как обычное умножение двух одинаковых скобок и внимательно следить за знаком минус.
</a:t>
            </a:r>
            <a:endParaRPr lang="en-US" sz="1064" dirty="0"/>
          </a:p>
        </p:txBody>
      </p:sp>
      <p:sp>
        <p:nvSpPr>
          <p:cNvPr id="11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Умножаем по частям
</a:t>
            </a:r>
            <a:pPr algn="l" indent="0" marL="0">
              <a:lnSpc>
                <a:spcPct val="115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a·a, a·(-b), (-b)·a и (-b)·(-b). Здесь особенно важно не забыть, что минус действует на b в обеих скобках.
</a:t>
            </a:r>
            <a:endParaRPr lang="en-US" sz="1330" dirty="0"/>
          </a:p>
        </p:txBody>
      </p:sp>
      <p:sp>
        <p:nvSpPr>
          <p:cNvPr id="12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выражение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получается a^2-ab-ab+b^2. Два одинаковых отрицательных произведения стоят рядом, поэтому их удобно объединить в один средний член.
</a:t>
            </a:r>
            <a:endParaRPr lang="en-US" sz="106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использовании формул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неточности встречаются чаще всего при записи и проверке формул.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проверить средний член, затем крайние квадраты: так проще заметить большинство ошибок.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типичным ошибкам при изучении темы.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10300" y="243200"/>
            <a:ext cx="8484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формул на числовых примерах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568475" y="1851523"/>
            <a:ext cx="3093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пример: сумма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Подставляем числа в выражение (3+5)^2 и получаем 8^2 = 64. Затем считаем по формуле: 3^2 + 2·3·5 + 5^2 = 9 + 30 + 25 = 64.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22600" y="2875000"/>
            <a:ext cx="3174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пример: разность
</a:t>
            </a:r>
            <a:pPr algn="r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проверяем (7-2)^2: сначала получаем 5^2 = 25. По формуле выходит 7^2 — 2·7·2 + 2^2 = 49 — 28 + 4 = 25.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формулы помогают преобразовывать выражения
</a:t>
            </a:r>
            <a:endParaRPr lang="en-US" sz="2258" dirty="0"/>
          </a:p>
        </p:txBody>
      </p:sp>
      <p:sp>
        <p:nvSpPr>
          <p:cNvPr id="10" name="Text 2"/>
          <p:cNvSpPr txBox="1"/>
          <p:nvPr/>
        </p:nvSpPr>
        <p:spPr>
          <a:xfrm>
            <a:off x="707350" y="2038238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Узнаём знакомый вид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выражении видны квадрат первого и последнего слагаемого и средний член, его можно быстро сравнить с формулами квадрата суммы или разности.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411718" y="2038289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средний член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крайние члены дают квадраты x^2 и 9, а средний член равен 6x, выражение удобно записать как (x+3)^2, потому что 6x = 2·x·3.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30121" y="2038289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Свертываем трёхчлен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Аналогично, выражение y^2-10y+25 превращается в (y-5)^2: здесь 25 — это 5^2, а средний член совпадает с -2·y·5.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квадрат двучлена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признаков помогает проверить, можно ли представить трёхчлен как квадрат суммы или разности.
</a:t>
            </a:r>
            <a:endParaRPr lang="en-US" sz="115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преобразование: из трёхчлена в квадрат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4700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многочлен имеет вид a^2+2ab+b^2 или a^2-2ab+b^2, его можно записать короче — как квадрат двучлена. Это упрощает дальнейшие преобразования.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828157" y="3161866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вычислений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Свернутая запись помогает быстрее считать, легче сравнивать выражения и аккуратно проверять ответ после раскрытия скобок. Особенно это удобно в школьных задачах.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91588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признакам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убедиться, что крайние члены действительно являются квадратами, а средний член соответствует удвоенному произведению выбранных корней.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991626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Соответствие между многочленами и квадратами двучленов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как по крайним членам и среднему члену распознавать квадрат двучлена.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Крайние члены задают квадраты, а средний член показывает знак и величину удвоенного произведения.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на применение формул квадрата суммы и квадрата разности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особенно полезны, когда число близко к круглому. Тогда вычисление можно разложить на удобные части и сделать устно быстрее.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26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20004"/>
              </a:lnSpc>
              <a:buNone/>
            </a:pPr>
            <a:r>
              <a:rPr lang="en-US" sz="1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похожих на круглые числа, достаточно, чтобы быстро раскрыть квадрат и проверить результат без длинного умножения.
</a:t>
            </a:r>
            <a:pPr algn="ctr" indent="0" marL="0">
              <a:lnSpc>
                <a:spcPct val="120004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187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преобразования чисел 49^2=(50-1)^2 и 101^2=(100+1)^2
</a:t>
            </a:r>
            <a:endParaRPr lang="en-US" sz="326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квадратным трёхчленом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00200" y="1751010"/>
            <a:ext cx="2156700" cy="9702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вид
</a:t>
            </a:r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получается трёхчлен вида a^2±2ab+b^2. В нём всегда три слагаемых, а крайние члены являются квадратами.
</a:t>
            </a:r>
            <a:endParaRPr lang="en-US" sz="948" dirty="0"/>
          </a:p>
        </p:txBody>
      </p:sp>
      <p:sp>
        <p:nvSpPr>
          <p:cNvPr id="10" name="Text 3"/>
          <p:cNvSpPr txBox="1"/>
          <p:nvPr/>
        </p:nvSpPr>
        <p:spPr>
          <a:xfrm>
            <a:off x="2918901" y="2284776"/>
            <a:ext cx="2156700" cy="10464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анализ помогает отличить обычный многочлен от выражения, которое можно снова свернуть в квадрат двучлена, не выполняя лишних действий.
</a:t>
            </a:r>
            <a:endParaRPr lang="en-US" sz="899" dirty="0"/>
          </a:p>
        </p:txBody>
      </p:sp>
      <p:sp>
        <p:nvSpPr>
          <p:cNvPr id="11" name="Text 4"/>
          <p:cNvSpPr txBox="1"/>
          <p:nvPr/>
        </p:nvSpPr>
        <p:spPr>
          <a:xfrm>
            <a:off x="600204" y="2932921"/>
            <a:ext cx="2156700" cy="9702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первый и последний члены можно представить как квадраты, стоит проверить средний член. Он должен быть удвоенным произведением найденных корней.
</a:t>
            </a:r>
            <a:endParaRPr lang="en-US" sz="86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результат при смене знака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числа a и b одинаковы, меняется только знак в середине формулы. Это удобно видеть при сравнении близких выражений.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произведение ab, тем заметнее различие между квадратом суммы и квадратом разности.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по формулам (a+b)^2 и (a-b)^2 для выбранных числовых пар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72168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8309" y="1845684"/>
            <a:ext cx="266681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093" y="3527269"/>
            <a:ext cx="339413" cy="387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 при выполнении заданий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Крайние члены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являются ли первое и последнее слагаемые квадратами. Если хотя бы одно из них не подходит, выражение нельзя сразу записать как квадрат двучлена.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член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Убедись, что средний член равен удвоенному произведению найденных корней. Именно он показывает, верно ли выбраны числа для раскрытия скобок.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знак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в середине должен совпадать со знаком внутри скобок. Плюс означает квадрат суммы, а минус — квадрат разности, поэтому эта деталь особенно важна.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формулы, один надёжный приём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квадрата суммы и квадрата разности помогают быстро раскрывать и свертывать выражения, замечать структуру трёхчлена и проверять вычисления. Главное — внимательно следить за знаком среднего члена.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2026-05-29T23:44:00Z</dcterms:created>
  <dcterms:modified xsi:type="dcterms:W3CDTF">2026-05-29T23:44:00Z</dcterms:modified>
</cp:coreProperties>
</file>