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Родари. «Пустые головы»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сказка о словах, уме и настоящих знаниях.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Джанни Родари — мастер весёлых сказок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писатель Джанни Родари умел говорить с детьми просто и интересно. В его книгах шутка всегда соседствует с важной мыслью, а фантазия помогает лучше понять жизнь.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звучит необычно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«пустые головы» сразу цепляют внимание: в буквальном смысле так не бывает, и от этого название звучит особенно странно и смешно.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это выражение связано не с головой как предметом, а с человеком, который говорит много, но не думает о смысле своих слов.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заголовок легко запоминается младшим школьникам и сразу настраивает на разговор о том, почему одни слова бывают пустыми, а другие — значимыми.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рождает смешной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умеет делать привычные слова яркими и неожиданными. Фраза «пустая голова» звучит почти как шутка, потому что вызывает смешной и нелепый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помогает понять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рисунок с книгами, буквами и задумчивым героем. Такой образ сразу показывает разницу между пустотой и головой, наполненной знаниями и мыслями.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Родари, человека наполняют чтение, вопросы, наблюдения и интерес к миру — именно они делают мысли живыми.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в сказке — это не громкие слова, а способность думать, замечать, сравнивать и понимать, что стоит за каждым выражением.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болтовня выглядит смешно, но она не помогает человеку стать лучше, добрее или умнее в настоящей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мягко напоминает: знания, память и любопытство гораздо важнее, чем просто шумные и красивые фразы.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сказки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смешного образа к серьёзному выводу о ценности ума и знаний.
</a:t>
            </a:r>
            <a:endParaRPr lang="en-US" sz="19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22721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Л. Тарасова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язык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Тарасов передал сказку простыми и точными словами, чтобы текст легко читался и звучал естественно для школьников.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юмор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сохраняется добрый тон оригинала: шутка остаётся шуткой, но не теряет своей серьёзной мысли.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 ясные предложения помогают детям не терять нить текста и сразу замечать главное в сказке.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слов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бережно передаёт родариевскую словесную игру, поэтому сказка сохраняет улыбку автора и своё особое звучание.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похож на обычного человека, который сначала не замечает своей ошибки. Поэтому он кажется школьникам понятным, немного смешным и совсем не страшным.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поведении особенно заметны удивление и растерянность. Такой персонаж легко помогает читателю увидеть, как важно вовремя задуматься и задать вопрос.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сказке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добрый урок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не обижает, а помогает понять мысль: если человек не думает, его слова звучат пусто и бесполезно.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преувеличение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делает выражение и ситуацию нарочито странными, чтобы читатель сразу улыбнулся и заметил необычный взгляд на привычные слова.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неожиданность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поворот возникает там, где ждёшь обычного смысла, а получаешь нелепый и очень наглядный образ пустых слов.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полезна школьникам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слушать внимательно, не торопиться с выводами и замечать, что одно и то же слово может иметь прямой и переносный 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речь, память и воображение, потому что заставляет сравнивать, размышлять и подбирать точные выражения.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пробуждает интерес к чтению и вопросам, которые делают человека умнее, а учёбу — живой и увлекательной.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к пониманию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Джанни Родари показывает, как читатель проходит путь от слуха к выводу: сначала запоминает слова, потом сравнивает их смысл и задаёт вопросы.
</a:t>
            </a:r>
            <a:endParaRPr lang="en-US" sz="15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76603"/>
            <a:ext cx="335400" cy="268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2463" y="2966938"/>
            <a:ext cx="24255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умеет превращать привычные вещи в удивительные образы. Даже простой предмет у него начинает говорить, спорить или шутить, а читатель видит мир по-новому.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становится чудесным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Родари воображение всегда дружит с книгой. Чтение становится не скучным заданием, а увлекательным путешествием, где каждое слово может открыть новый смысл.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связана с чтением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его текстах не мешает смыслу, а ведёт к нему. Ребёнок смеётся, но вместе с этим замечает важную мысль о словах, поступках и знаниях.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помогает думать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«Пустых головах» фантазия помогает запомнить идею о ценности ума. Необычный образ сразу остаётся в памяти и подводит к серьёзному выводу без назидания.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делает мысль ярче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Джанни Родари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сказке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весёлая картинка с контрастом между пустотой и наполнением. Светлые краски, добрые лица и немного шутки сразу создадут настроение сказки.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уместны книги, буквы, звёздочки и облачка мыслей. Такой образ показывает, что знания делают человека богаче и интереснее для общения.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и добрый образ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помогают понять смысл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одно выражение читается сразу в двух значениях: буквально и переносно. Это помогает школьникам увидеть, как слово становится образом и шуткой.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смысла у этого выражения помогают увидеть его шутливую и серьёзную сторону.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Дж. Родари «Пустые головы» в переводе Л. Тарасова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смешной эффект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Родари игра слов ведёт читателя от неожиданности к пониманию: смешное помогает лучше запомнить серьёзную мысль.
</a:t>
            </a:r>
            <a:endParaRPr lang="en-US" sz="15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человеку важно не быть равнодушным. Если слушать, наблюдать и задавать вопросы, мир открывается глубже и становится понятнее.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заставляет задуматься сказка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общение и любопытство наполняют ум. Именно они помогают расти, делать выводы и уважать то, что человек узнаёт каждый день.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пустой головы показывает не предмет, а человека, который не хочет думать. Родари мягко подсказывает: без интереса к новому знания не появляются.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подходит для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короткая и понятная, поэтому её легко читать в 4 классе. Она сразу вызывает интерес и помогает обсудить название, героя и главную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связать с разговором о книгах, внимании и размышлении. Ребёнок видит, что учиться можно не только по правилам, но и через смешную сказку.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чтения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смысл сказки строится от смешного сюжета к уважению знаний: юмор помогает увидеть важную мысль и сохранить её в памяти.
</a:t>
            </a:r>
            <a:endParaRPr lang="en-US" sz="15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сказки Родари не стареют. Они помогают детям лучше понимать язык, фантазию и самих себя в простых и запоминающихся образах.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пишет так, что смешное не отделяется от серьёзного. Читатель сначала улыбается, а потом замечает важную мысль о словах и разуме.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шутка, яркий образ и понятный урок. Всё это подано без скучного назидания, поэтому текст воспринимается легко и с улыбкой.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очень короткое, поэтому его легко прочитать и обсудить на уроке. При этом оно оставляет ясное впечатление и не перегружает юного читателя.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остаётся интересной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«Пустые головы»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Джанни Родари в переводе Л. Тарасова учит ценить мысль, любопытство и точное слово. После чтения ясно: ум растёт из книг, вопросов и добрых дел.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2026-05-20T09:07:01Z</dcterms:created>
  <dcterms:modified xsi:type="dcterms:W3CDTF">2026-05-20T09:07:01Z</dcterms:modified>
</cp:coreProperties>
</file>