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любви в литературе: чувство, выбор и ответственность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литературе раскрывает человека через поступки, испытания и нравственный выбор.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любовь в литературе так важна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показывает, что для героя ценно на самом деле: верность, забота, честность, готовность жертвовать собой и умение понимать другого человека. Через это чувство автор особенно ясно раскрывает характер и свою позицию.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любовь — это не только чувство, но и привязанность, уважение, верность, забота о другом человеке и готовность отвечать за свои слова и поступки.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любовью в литературе и в жизни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раскрывает любовь через действия героя, его речь, мысли, молчание и детали поведения: именно так становится видно, насколько чувство искренне и глубоко.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мимолётной симпатии, настоящая любовь требует времени, доверия и испытаний; она проверяется трудностями, когда особенно заметны честность и постоянство.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любовь как основа нравственного мира героя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любовь проявляется в заботе, терпении, помощи и уважении между старшими и младшими. В литературе именно в семье герой часто учится благодарности, совести и чувству долга.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становится местом, где формируются представления о добре и ответственности. Поэтому семейные отношения в произведениях нередко показывают, каким человек вырастет и что он считает важным.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25" y="2097495"/>
            <a:ext cx="322200" cy="25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49926"/>
            <a:ext cx="322200" cy="32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60494"/>
            <a:ext cx="322200" cy="257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дружба: близость, доверие, верность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умеет помочь без лишних слов и не оставляет в трудный момент, даже если это требует усилий и терпения.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дружба проверяется поступками: герой сохраняет обещание и не предаёт товарища, когда это становится неудобно или опасно.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разговор и уважение чувств другого человека укрепляют доверие, а насмешка, равнодушие и обида быстро разрушают близость.
</a:t>
            </a:r>
            <a:endParaRPr lang="en-US" sz="106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любовь держится не на одном чувстве, а на нескольких взаимосвязанных основах.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любовь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стоят забота и доверие: именно они чаще всего поддерживают отношения и в литературе, и в жизни.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темы по материалам школьного курса литературы; схема составлена для учебной презентации.
</a:t>
            </a:r>
            <a:endParaRPr lang="en-US" sz="52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любви в сказках, повестях и рассказах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помогает герою пройти испытания, выбрать добро и победить эгоизм. В сказочном мире это чувство часто связано с верностью, благодарностью и надеждой на счастливый исход.
</a:t>
            </a:r>
            <a:endParaRPr lang="en-US" sz="986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Повесть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любовь раскрывает внутренний мир персонажа. Через неё видно, способен ли герой на прощение, сострадание и отказ от собственного удобства ради другого человека.
</a:t>
            </a:r>
            <a:endParaRPr lang="en-US" sz="986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чувство проявляется особенно сжато и точно: один поступок или короткий диалог показывают, насколько герой стал человечнее, смелее и внимательнее к людям.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виды любви проявляются в поступках героев и какие качества они формируют.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любви в литературе и их признаки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форм любви есть общая основа: ответственность за того, кого любишь, и готовность подтверждать чувство делом.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литературных наблюдений по теме любви.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развивается доверие между героями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сюжете доверие растёт через общение и проверку поступками, а разрушается из-за лжи и равнодушия.
</a:t>
            </a:r>
            <a:endParaRPr lang="en-US" sz="82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уважение к личности героя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не должна превращаться в контроль, а поддержка — в давление. Здоровые отношения строятся на внимании, спокойном разговоре и принятии чувств другого человека.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любовь в литературе не унижает человека и не заставляет его подчиняться. Она уважает право на отказ, личное достоинство и свободу выбора.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герой остаётся собой, может говорить открыто и не боится быть отвергнутым, значит, любовь связана с уважением, а не с подавлением воли.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внешне похожие чувства часто приводят к противоположным последствиям: одни укрепляют героя, другие лишают его внутренней опоры.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и нездоровая любовь в сравнении
</a:t>
            </a:r>
            <a:endParaRPr lang="en-US" sz="295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признаки заметно сильнее отрицательных: здоровая любовь строится на доверии и уважении, а нездоровая — на страхе и контроле.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содержанию презентации; качественное сравнение признаков отношений.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природе и живому миру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природе в литературе начинается с внимательного взгляда на живое. Герой бережно относится к лесу, полю, птицам и не считает природу чем-то второстепенным.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чувство всегда связано с ответственностью. Если человек любит живой мир, он не мусорит, не ломает, не обижает слабое и старается сохранить красоту вокруг себя.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любовь помогает герою пережить трудности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близких помогает герою не замкнуться в себе. Когда рядом есть тот, кто выслушает и поймёт, тревога становится меньше, а надежда — крепче.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часто помогает пережить разлуку, потерю или неудачу. Она становится тихой внутренней опорой, которая удерживает человека от отчаяния и помогает сохранить достоинство.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особенно важны простые поступки: помочь, не осудить, быть рядом. Именно они показывают настоящую заботу лучше любых громких признаний.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633764"/>
            <a:ext cx="4039800" cy="12891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героя всегда точнее показывает чувство, чем слова. Таблица отражает, как конкретные действия укрепляют доверие и спокойствие.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любовь проявляется в поступках персонажей
</a:t>
            </a:r>
            <a:endParaRPr lang="en-US" sz="2666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тексте узнаётся по делам: забота, верность и уважение создают прочные отношения и показывают истинное отношение героя.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презентации и учебным наблюдениям за литературными сюжетами.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симпатии к серьёзному чувству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логике развития отношений в литературном сюжете: от первого впечатления к ответственности.
</a:t>
            </a:r>
            <a:endParaRPr lang="en-US" sz="82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тексте повторяются не слова, а мелкие действия: спросить о самочувствии, помочь по делу, разделить заботу и не отвернуться.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любви чаще всего видны в литературных сюжетах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оказываются забота и совместные дела: именно повторяющиеся поступки делают любовь убедительной и заметной для читателя.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содержанию презентации; относительная частота форм любви в литературных сюжетах.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подчёркивал духовную ценность любви: она делает человека внимательнее к совести, помогает отличать искренность от равнодушия и формирует нравственный выбор.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Антуан де Сент-Экзюпери напоминал, что за привязанностью всегда стоит ответственность. Любить — значит отвечать за того, кому ты дорог.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мысли важны для литературы, потому что любовь в ней почти никогда не бывает только чувством. Она проявляется в верности, заботе и готовности поступать честно.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писателей помогают увидеть главное: настоящее чувство не унижает человека, а делает его добрее, сильнее и более ответственным за свои поступки.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и мысли писателей о любви
</a:t>
            </a:r>
            <a:endParaRPr lang="en-US" sz="22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современной жизни и в читательском опыте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и среди друзей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любовь заметна в простых вещах: помочь дома, поддержать друга, спокойно поговорить после ссоры. Такие поступки делают отношения теплее и надёжнее.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общении 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особенно важно уметь слушать, не перебивать и не обесценивать чужие переживания. В переписке и разговоре это так же важно, как и вживую.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редкая ложь в литературе часто становится началом отчуждения: после неё героям труднее говорить откровенно и верить друг другу.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разрушает любовь и доверие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опасными оказываются ложь и унижение: они быстрее всего разрушают доверие и переводят отношения в холодное противостояние.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содержанию презентации; причины разрушения отношений выделены качественно.
</a:t>
            </a:r>
            <a:endParaRPr lang="en-US" sz="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убеждает: любовь — это не только чувство, но и выбор. Она проявляется в заботе, уважении и верности, а её истинная сила видна по поступкам человека.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становится настоящей только в делах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2026-05-19T05:05:51Z</dcterms:created>
  <dcterms:modified xsi:type="dcterms:W3CDTF">2026-05-19T05:05:51Z</dcterms:modified>
</cp:coreProperties>
</file>