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изображение: форматы, качество и безопасное хранение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выбирать формат, удерживать чёткость и сохранять файлы так, чтобы ими было удобно пользоваться в учёбе.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11 классе важно сохранять изображения правильно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старшей школе изображения — это часть материалов: от экспериментов и микрофотографий до карт, графиков и схем. Ошибки при сохранении могут снизить качество, обрезать подписи и лишить возможности открыть файл на другом устройстве.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форматы изображений и их назначение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JPEG подходит для фотографий и изображений с множеством оттенков: уменьшает объём за счёт сжатия. При этом возможна потеря деталей, поэтому для научных иллюстраций важно заранее оценивать итоговую чёткость.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PNG сохраняет прозрачность и лучше подходит для схем, значков и подписей. Он удобен, когда важны резкие линии и читаемость текста, а также когда фон должен исчезать или заменяться при оформлении работы.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GIF используют для короткой анимации и изображений с ограниченной палитрой. Для школьных проектов он редко подходит как универсальный формат, зато помогает, когда нужно показать небольшой динамический фрагмент.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WebP сочетает сравнительно небольшой размер и хорошее качество, но совместимость зависит от программы. SVG хранит векторную графику и не теряет чёткость при масштабировании — это лучший выбор для диаграмм и схем.
</a:t>
            </a:r>
            <a:endParaRPr lang="en-US" sz="9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592023"/>
            <a:ext cx="4865100" cy="22823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форматов для школьных изображений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формата зависит от того, что важнее: качество деталей, прозрачность, размер файла или совместимость с программами, где вы будете работать с материалом.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JPEG выбирают для фотографий, PNG — для графики с текстом и прозрачностью, WebP — как компромисс, а SVG — для векторных схем, где критична масштабируемость.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характеристик форматов по общим принципам файловых типов, доступным в документации и справочных материалах.
</a:t>
            </a:r>
            <a:endParaRPr lang="en-US" sz="7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сохранения изображения для учебной работы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шагов: от источника до проверки качества и пригодности файла.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изображения из браузера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«Сохранить изображение как…» и внимательность к расширению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компьютере используйте «Сохранить изображение как…» и выберите папку заранее. Важно дождаться загрузки и затем проверить расширение файла, чтобы не сохранить веб-страницу вместо картинки.
</a:t>
            </a:r>
            <a:endParaRPr lang="en-US" sz="1381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предпросмотр в браузере может обмануть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странице браузера изображение часто показывается в уменьшенном виде. После сохранения фактические размер файла и чёткость могут отличаться от того, что вы видите в предпросмотре — поэтому лучше открыть сохранённый файл.
</a:t>
            </a:r>
            <a:endParaRPr lang="en-US" sz="129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фотографии на смартфоне и планшете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Android изображения обычно попадают в папку «Загрузки» или в галерею — в зависимости от приложения и настроек. Иногда файл сохраняется сразу в конкретный альбом, и это удобно, если вы заранее организуете темы.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iPhone изображения чаще сохраняются в приложение «Фото». Автосохранение из мессенджеров и права, разрешённые приложению, определяют, появится ли файл в общей библиотеке, доступной вам в любой момент.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школьных материалов важно отличать исходную фотографию от версии, сжатой при пересылке. Если вы отправляете и получаете изображения через чаты, качество может падать — поэтому при необходимости лучше запрашивать оригинал.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теряется качество изображения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«тяжёлый» фактор — многократное кодирование: каждый новый проход уменьшает детализацию и делает текст менее чётким.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действий простой: стремитесь к оригиналу, избегайте повторного пересохранения и проверяйте результат после загрузки, особенно для графиков и подписей.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типичных причин потерь качества; точные проценты не указаны, поэтому значения — условная шкала важности.
</a:t>
            </a:r>
            <a:endParaRPr lang="en-US" sz="73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изображение без заметной потери качества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Сохраняйте именно исходный файл, а не экранную копию. Экранный снимок фиксирует отображение, а исходник содержит данные целиком — особенно важно это для графиков, схем и мелкого текста.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фотографии выбирайте максимальное доступное разрешение в настройках сохранения или загрузки. Если качество уже снижалось, повторная обработка почти всегда усугубляет размытость, полосы и «мелкие» артефакты.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графики, схем и диаграмм предпочтительны PNG или SVG: они помогают удержать чёткость линий и читаемость подписей. Это критично в естествознании, где смысл часто в деталях.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Избегайте повторного сохранения в JPEG, если файл уже был сжат. В учебных материалах следите за тем, чтобы подписи оставались читаемыми, линии на графиках не сливались, а цвет сохранялся, когда он несёт информацию.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скриншотов для учебных материалов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Скриншот фиксирует только видимую часть экрана и не содержит исходного файла. Часто остаются лишние элементы: поля, строки меню или уведомления, которые отвлекают от содержания и усложняют вставку в работу.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текстов, схем и интерфейсов удобнее PNG: он сохраняет резкие края и лучше передаёт мелкие детали. Для школьных заметок скриншоты полезно дополнять датой и подписью и при необходимости обрезать лишние фрагменты.
</a:t>
            </a:r>
            <a:endParaRPr lang="en-US" sz="10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изображений из мессенджеров и социальных сетей
</a:t>
            </a:r>
            <a:endParaRPr lang="en-US" sz="2128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Отправка в чат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фото и картинки в чатах автоматически уменьшаются по размеру. Чтобы сохранить качество, ориентируйтесь не на предпросмотр, а на параметры загрузки в интерфейсе приложения.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оригинала в настройках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настройки: опция «оригинальное качество» или «сохранить оригиналы» повышает шанс получить исходный файл без дополнительного кодирования и потерь.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Кнопка загрузки или «сохранить»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кнопку загрузки: она обычно сохраняет файл как медиа. В некоторых приложениях доступна отправка без сжатия или выбор режима передачи — это помогает сохранить детали.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Временное хранение медиа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чат или канал настроен на временное хранение, медиа могут удаляться через заданный срок. Для учебных материалов своевременно сохраняйте файл в библиотеку и делайте копию.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490650"/>
            <a:ext cx="4405200" cy="23515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хранить изображения для учёбы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место хранения исходя из того, как вы используете изображения: часто ли обращаетесь к ним с телефона, нужно ли распределять по темам и требуется ли резервное копирование.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Наилучший подход — сочетать удобство доступа и защиту от потери: быстрый локальный вариант плюс резервная копия и понятная система сортировки.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практик организации файлов для учебных целей (без привязки к конкретному сервису).
</a:t>
            </a:r>
            <a:endParaRPr lang="en-US" sz="74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сохранения под задачу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опирается на тип исходника (камера/сайт/ресурс) и требование к качеству при дальнейшей работе.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на изображение и корректное использование источников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каждое изображение можно свободно копировать и публиковать: условия зависят от лицензии, статуса автора и правил конкретного ресурса. Перед вставкой в проект проверьте допустимое использование материала.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Creative Commons, общественное достояние и авторские материалы имеют разные требования. Для школьной работы фиксируйте автора, название источника и, если возможно, ссылку на страницу, где размещено изображение.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проектах особенно ценны изображения с научных сайтов, музейных коллекций, образовательных платформ и открытых библиотек. Это упрощает проверку и корректно отражает происхождение иллюстраций.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файла и скорость работы с изображением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размер и разрешение, тем дольше идёт загрузка и тем сложнее обмен файлами. Для презентации это напрямую отражается на скорости открытия слайдов и отправки материалов.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для фотографий чаще рациональны JPEG или WebP, для схем — PNG или SVG, а выбор должен учитывать не только качество, но и практическую скорость работы.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сравнение форматов по характеру сжатия и влиянию на объём (без привязки к конкретным числам для заданного файла).
</a:t>
            </a:r>
            <a:endParaRPr lang="en-US" sz="7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сохранении изображений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сохраняют миниатюру вместо оригинала или теряют расширение файла: тогда документ может не открываться на другом устройстве. Перед отправкой проверяйте, что имя и формат соответствуют назначению файла.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 — случайная замена существующего изображения и хаотичный поиск в папке «Загрузки». Нередко выбирают «поделиться» вместо «сохранить» и множат копии, из-за чего библиотека быстро захламляется.
</a:t>
            </a:r>
            <a:endParaRPr lang="en-US" sz="10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950" y="1259770"/>
            <a:ext cx="311100" cy="276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564" y="1259770"/>
            <a:ext cx="311100" cy="27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950" y="2985522"/>
            <a:ext cx="311100" cy="24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164" y="2961012"/>
            <a:ext cx="297900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организовать личную библиотеку изображений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Папки по темам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Создайте структуру, например «Биология», «Химия», «Физика», «Проекты» и «Презентации». Тогда при подготовке доклада вы найдёте нужные материалы за минуты, а не за урок.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названия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имена файлов с датой и кратким описанием: например, «2026-05_клетка-строение_схема». Это помогает быстро отличать похожие изображения и снижает риск использовать не ту версию.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Резервная копия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Храните копию в облаке или на внешнем носителе. Так вы защищаете материалы от потери при сбоях устройства или случайном удалении и сохраняете доступ при работе с разными компьютерами.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версий для учёбы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Сохраняйте исходники и отмечайте, какая версия нужна для проекта. Для 11 класса это особенно важно: изображения часто повторно используются в итоговых работах и исследовательских проектах.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выбор формата изображения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Радар показывает баланс требований: один и тот же формат может быть удачным для схем, но не для фото, если страдает совместимость или читаемость мелких подписей.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итог: под фотографию выбирайте формат с подходящим сжатием, под графику и диаграммы — те, что лучше выдерживают масштабирование и сохраняют резкость текста.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экспертная оценка факторов выбора формата (качественные приоритеты без привязки к конкретному набору изображений).
</a:t>
            </a:r>
            <a:endParaRPr lang="en-US" sz="7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при сохранении файлов из интернета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с неизвестных сайтов иногда сопровождаются поддельными расширениями: файл может выглядеть как картинка, но на самом деле содержать другой тип данных. Сначала проверяйте имя и формат загрузки.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загрузки предлагают архивы с лишними файлами или вложениями. Откажитесь от скачивания, если внутри обнаруживаются непонятные компоненты, особенно если они не относятся к учебной задаче.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Надёжные источники и внимательная проверка имени файла снижают риск. Дополнительно используйте антивирусную проверку и избегайте подозрительных загрузок, даже если они кажутся «нужными» для проекта.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важна при скачивании учебных материалов: вредоносная активность может скрываться за обычным, на вид, медиафайлом. Лучше потратить минуту на проверку, чем потерять данные.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изображения — это про качество, порядок и безопасность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сохранение зависит от источника, формата и цели. Исходный файл, подходящее разрешение, понятная папка и резервная копия поддерживают качество. Для 11 класса важны читаемость деталей, корректный источник и безопасная загрузка.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2026-05-12T09:58:26Z</dcterms:created>
  <dcterms:modified xsi:type="dcterms:W3CDTF">2026-05-12T09:58:26Z</dcterms:modified>
</cp:coreProperties>
</file>