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ленте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события выстраиваются по порядку: раньше, позже, потом.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 — просто и понятно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 показывает события по порядку: от прошлого к будущему. Она помогает быстро понять, что было раньше, что случилось потом и как связаны разные даты.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первые люди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 собирательство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собирали ягоды, коренья и съедобные растения, а также охотились на животных. Так они постепенно учились лучше понимать природу и находить в ней всё необходимое.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стал для людей настоящим помощником. Он согревал в холод, помогал готовить пищу и отпугивал хищников, поэтому рядом с ним было спокойнее и безопаснее.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 жили очень давно и старались выжить в суровой природе. Они искали пищу, укрытие и безопасные места для стоянок, постоянно перемещаясь вслед за добычей.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орудия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они использовали каменные инструменты, сделанные своими руками. Такие орудия помогали добывать еду, разделывать мясо и выполнять самые нужные повседневные дела.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фараонов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возник очень давно, примерно пять тысяч лет назад. Им правили фараоны, а жизнь людей была тесно связана с рекой Нил и её разливами.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письма использовали иероглифы — особые знаки, похожие на рисунки. С их помощью записывали важные события, имена правителей и сведения о жизни государства.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строили огромные пирамиды как гробницы для фараонов. Эти сооружения поражают размерами и сегодня, потому что были возведены с удивительной точностью и терпением.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Нилом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внимательно следили за звёздами и разливами Нила. Эти наблюдения помогали им понимать время года, вовремя сеять зерно и планировать работы на полях.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Древней Греции появились первые Олимпийские игры. Соревнования объединяли людей и показывали, как высоко греки ценили силу, ловкость и честную борьбу.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сказания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создали театр, где ставили пьесы и рассказывали о героях, богах и людях. Зрители слушали истории, которые помогали лучше понимать человеческие поступки.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 мире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Древнегреческие учёные не боялись спрашивать, почему всё устроено именно так. Они наблюдали природу, думали о человеке и искали разумные объяснения явлениям.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остались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греческой культуры пришло много слов, связанных с наукой, спортом и искусством. Поэтому её следы можно заметить даже в нашей повседневной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16480"/>
            <a:ext cx="375900" cy="33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16464"/>
            <a:ext cx="375600" cy="333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35548"/>
            <a:ext cx="375600" cy="333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создали римляне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строили дороги, которые соединяли города и помогали быстрее перевозить людей и товары. По ним можно было добраться дальше и увереннее, чем по обычным тропам.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переправы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перейти реки и овраги, римляне возводили крепкие мосты. Такие сооружения делали путешествия удобнее и помогали связывать разные части огромной страны.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Водопроводы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Риме строили водопроводы, чтобы доставлять воду в города. Это помогало людям жить удобнее, а большие поселения могли расти и становиться ещё оживлённее.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уделяли большое внимание законам. Их правила помогали наводить порядок в жизни общества и позже повлияли на устройство многих стран.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ленту времени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 на ленте времени: от самого раннего к более позднему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жизнь в Средние 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жили в деревнях, городах и замках. Каждый занимался своим делом: кто-то пахал землю, кто-то защищал стены, а кто-то мастерил нужные вещи.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и труд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делали посуду, одежду, обувь и книги вручную. Работа требовала терпения и умения, потому что машин тогда ещё не было.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и новости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ярмарках продавали товары, обменивались новостями и встречали людей из разных мест. Это было шумное и очень важное событие для целого города.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книги стали доступнее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страницы для многих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1450 года Иоганн Гутенберг создал печатный станок. Книги начали появляться быстрее, и одна и та же страница могла разойтись сразу во многих экземплярах. Это было почти как чудо для тех времён.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выходят в мир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книги переписывали вручную, поэтому они стоили дорого и встречались редко. Когда печать стала доступнее, читать смогло больше людей, а полезные знания начали путешествовать далеко за пределы одного города.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549" y="1371600"/>
            <a:ext cx="1645716" cy="32978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великих путешествий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Мореплаватели отправлялись в дальние плавания и открывали неизвестные земли. Их путешествия помогали людям узнать, что мир намного больше, чем казалось раньше.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море был долгим и непростым. Иногда корабли шли много месяцев, а команде приходилось терпеливо ждать, бороться с ветром и не терять смелость.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0172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плаваний люди отмечали берега, острова и моря. Благодаря этому карты становились точнее, а следующим путешественникам было легче ориентироваться.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89143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таких походов люди узнавали о новых странах, животных, растениях и обычаях. Каждое путешествие добавляло ещё одну важную страницу в историю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открытия ученых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3275" y="1846690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Коперник предложил смелую для своего времени мысль: Земля и другие планеты движутся вокруг Солнца. Это изменило взгляд людей на устройство Вселенной.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48565" y="2131045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 изучал движение тел и открыл законы, которые помогают объяснить, почему падают предметы и почему планеты не сбиваются с пути.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634088" y="2717456"/>
            <a:ext cx="1967419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ученые продолжили эти открытия и уточнили знания о звездах, свете, силах природы и строении мира. Наука стала надежным помощником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изменилась жизнь в XIX веке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мчится вперёд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Паровозы соединили города и деревни, словно длинной железной дорогой для спешащих дел. Путешествие, которое раньше занимало много времени, стало намного быстрее. Люди могли чаще ездить, а товары — добираться до рынков без долгой задержки.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Фабрика гудит и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фабриках появились машины, которые помогали делать больше вещей за меньшее время. В мастерских и цехах трудилось много людей, а рядом росли новые дома. Так города становились больше, шумнее и оживлённее.
</a:t>
            </a:r>
            <a:endParaRPr lang="en-US" sz="96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 к мгновенным сообщениям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средств связи показывает, как люди передавали новости всё быстрее: от устного сообщения и письма до цифровой сети.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полёт показал, что мечта о космосе стала реальностью, а наука и техника вышли на новый уровень.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первом полёте человека в космос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Юрий Гагарин впервые в истории человечества полетел в космос.
</a:t>
            </a:r>
            <a:endParaRPr lang="en-US" sz="3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вокруг нас тоже менялись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стал умнее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телефоны были большими и тяжёлыми, а потом стали маленькими и удобными. Сегодня они помогают не только звонить, но и фотографировать, искать информацию и учиться.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стал удобнее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велосипеды выглядели совсем не так, как современные. Со временем они получили более прочную раму, тормоза и удобное сиденье, чтобы ездить было легче и безопаснее.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научились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часы просто показывали время, а теперь могут считать шаги, напоминать о делах и даже следить за пульсом. Маленький помощник на руке стал очень полезным.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и компьютер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стал удобным инструментом для письма и рисунка, а компьютер превратился в машину для учёбы, работы и игр. Оба предмета менялись, чтобы помогать людям лучше.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 моей семьи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день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5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похожа на маленький семейный праздник. На ней можно отметить, как появился я, кто был рядом и какие тёплые слова слышались в тот день.
</a:t>
            </a:r>
            <a:endParaRPr lang="en-US" sz="1211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день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важный шаг, когда ребёнок становится учеником. На ленте времени он показывает новый этап жизни: тетради, рюкзак, знакомство с учителем и первые открытия.
</a:t>
            </a:r>
            <a:endParaRPr lang="en-US" sz="1167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объединяют близких людей и делают обычный год особенно тёплым. На ленте времени они показывают, что самые дорогие воспоминания часто связаны с семьёй.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к морю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точка на ленте напоминает о путешествии, прогулках и радостных фотографиях. Она помогает сохранить в памяти не только место, но и настроение всей 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собрать свою ленту времени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расположить события по порядку и сделать ленту понятной для чтения.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0461" y="1651874"/>
            <a:ext cx="411075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51915"/>
            <a:ext cx="46980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23953" y="1651915"/>
            <a:ext cx="411075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51815"/>
            <a:ext cx="46980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 запутаться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год сразу показывают, когда произошло событие. Без даты лента времени может превратиться в головоломку, а с датой всё встаёт на своё место.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помогает быстро узнать событие даже без длинного объяснения. Он делает ленту времени яркой и понятной, особенно когда нужно запомнить много разных моментов.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подпись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слов рядом с точкой на ленте подсказывают, что именно произошло. Такая подпись не занимает много места и помогает читать ленту без лишних усилий.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отметки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цвета удобно использовать для прошлого, настоящего и будущего. Тогда лента времени выглядит аккуратно, а события не смешиваются, как карандаши в пенале.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лента времени полезна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без путаницы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события стоят по порядку, их легче запомнить и пересказать. Лента времени помогает не теряться между датами и сразу видеть, что произошло раньше, а что — позже. Это особенно удобно, когда событий много и все они важны.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Эпохи становятся ближе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 помогает сравнивать разные времена, как будто мы шагаем от одной остановки к другой. Так проще заметить, чем отличались древность, средние века и наше время. История перестаёт быть набором трудных слов и становится понятной дорогой.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становятся видны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событие ведёт к другому, как домино, только без шума на весь класс. Лента времени показывает эту цепочку и учит замечать причины и последствия. Благодаря этому история выглядит не случайной, а очень логичной.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становится понятной дорогой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 помогает увидеть порядок событий, сравнить эпохи и не потеряться в датах. Она показывает, как большие открытия и маленькие семейные радости складываются в одну историю.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2026-05-26T02:41:25Z</dcterms:created>
  <dcterms:modified xsi:type="dcterms:W3CDTF">2026-05-26T02:41:25Z</dcterms:modified>
</cp:coreProperties>
</file>