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Уэльс: страна драконов и замков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Дракон, замки и древняя память Уэльса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Уэльс на карте и в памяти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Уэльс расположен на западе Великобритании, где горы спускаются к морю. Его узнают по замкам, красному дракону и кельтским преданиям, а в истории страны заметны следы римлян, нормандцев и местных правителей.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59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замков на карте Британии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1942753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их так много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Уэльсе сохранилось более 600 замков — от руин до крепостей, которые до сих пор впечатляют размерами. Такое количество связано с борьбой за территории и власть в сложном ландшафте.
</a:t>
            </a:r>
            <a:endParaRPr lang="en-US" sz="975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2804551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Преимущество рельефа
</a:t>
            </a:r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Горы, долины и узкие проходы помогали строить оборону там, где было удобно контролировать дороги. Замок в таком месте мог защищать переправу, порт или важный путь через регион.
</a:t>
            </a:r>
            <a:endParaRPr lang="en-US" sz="1025" dirty="0"/>
          </a:p>
        </p:txBody>
      </p:sp>
      <p:sp>
        <p:nvSpPr>
          <p:cNvPr id="11" name="Text 4"/>
          <p:cNvSpPr txBox="1"/>
          <p:nvPr/>
        </p:nvSpPr>
        <p:spPr>
          <a:xfrm>
            <a:off x="775200" y="3666353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с суши и моря
</a:t>
            </a:r>
            <a:pPr algn="l" indent="0" marL="0">
              <a:lnSpc>
                <a:spcPct val="115000"/>
              </a:lnSpc>
              <a:buNone/>
            </a:pPr>
            <a:r>
              <a:rPr lang="en-US" sz="92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тоже играло свою роль: побережье нужно было охранять от нападений и удерживать под контролем. Поэтому крепости в Уэльсе часто ставили на стратегических высотах и рядом с важными переходами.
</a:t>
            </a:r>
            <a:endParaRPr lang="en-US" sz="92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350" y="335483"/>
            <a:ext cx="4798800" cy="45129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906775"/>
            <a:ext cx="2772600" cy="6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 дракон: главный символ Уэльса
</a:t>
            </a:r>
            <a:endParaRPr lang="en-US" sz="1798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971730" y="2610250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для 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Национальный образ дракона связан с древними легендами, в которых он означает не только фантазию, но и борьбу за право быть собой. Поэтому символ воспринимается очень лично и эмоционально.
</a:t>
            </a:r>
            <a:endParaRPr lang="en-US" sz="898" dirty="0"/>
          </a:p>
        </p:txBody>
      </p:sp>
      <p:sp>
        <p:nvSpPr>
          <p:cNvPr id="10" name="Text 3"/>
          <p:cNvSpPr txBox="1"/>
          <p:nvPr/>
        </p:nvSpPr>
        <p:spPr>
          <a:xfrm>
            <a:off x="971750" y="3503602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 и современный образ
</a:t>
            </a:r>
            <a:pPr algn="l" indent="0" marL="0">
              <a:lnSpc>
                <a:spcPct val="115000"/>
              </a:lnSpc>
              <a:buNone/>
            </a:pPr>
            <a:r>
              <a:rPr lang="en-US" sz="98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красный дракон виден на флаге, а бело-зелёный фон закрепился лишь в XX веке. Вместе они образуют один из самых ярких национальных флагов Европы.
</a:t>
            </a:r>
            <a:endParaRPr lang="en-US" sz="981" dirty="0"/>
          </a:p>
        </p:txBody>
      </p:sp>
      <p:sp>
        <p:nvSpPr>
          <p:cNvPr id="11" name="Text 4"/>
          <p:cNvSpPr txBox="1"/>
          <p:nvPr/>
        </p:nvSpPr>
        <p:spPr>
          <a:xfrm>
            <a:off x="971730" y="1716900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символа
</a:t>
            </a:r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 Ddraig Goch — так по-валлийски называют красного дракона. Он стал самым узнаваемым знаком Уэльса и напоминает о силе, стойкости и собственной исторической памяти народа.
</a:t>
            </a:r>
            <a:endParaRPr lang="en-US" sz="90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легенды к символу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88850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дракона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старинном предании красный и белый драконы сражались друг с другом, словно две силы, не желающие уступать. История передавалась как миф, но звучала очень убедительно.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509950" y="3392950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эту легенду стали читать как образ противостояния Уэльса и внешней силы. Так сказочный сюжет получил исторический смысл и стал ближе людям.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4260068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народа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красный дракон закрепился как национальный знак, который узнают по всему миру. Он соединил в себе легенду, гордость и чувство принадлежности к Уэльсу.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живёт дракон сегодня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5910825" y="1929425"/>
            <a:ext cx="2531100" cy="72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стадионе
</a:t>
            </a:r>
            <a:pPr algn="l" indent="0" marL="0">
              <a:lnSpc>
                <a:spcPct val="115000"/>
              </a:lnSpc>
              <a:buNone/>
            </a:pPr>
            <a:r>
              <a:rPr lang="en-US" sz="32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Дракон часто появляется на спортивной форме, где он выглядит особенно энергично и современно. Для болельщиков это не просто знак, а способ показать единство команды и страны.
</a:t>
            </a:r>
            <a:endParaRPr lang="en-US" sz="812" dirty="0"/>
          </a:p>
        </p:txBody>
      </p:sp>
      <p:sp>
        <p:nvSpPr>
          <p:cNvPr id="10" name="Text 3"/>
          <p:cNvSpPr txBox="1"/>
          <p:nvPr/>
        </p:nvSpPr>
        <p:spPr>
          <a:xfrm>
            <a:off x="5910825" y="2764476"/>
            <a:ext cx="2531100" cy="72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обычной среде
</a:t>
            </a:r>
            <a:pPr algn="l" indent="0" marL="0">
              <a:lnSpc>
                <a:spcPct val="115000"/>
              </a:lnSpc>
              <a:buNone/>
            </a:pPr>
            <a:r>
              <a:rPr lang="en-US" sz="36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школах, на городских вывесках и в гербах дракон напоминает о культуре и истории Уэльса. Такие изображения делают символ привычной частью повседневной жизни.
</a:t>
            </a:r>
            <a:endParaRPr lang="en-US" sz="905" dirty="0"/>
          </a:p>
        </p:txBody>
      </p:sp>
      <p:sp>
        <p:nvSpPr>
          <p:cNvPr id="11" name="Text 4"/>
          <p:cNvSpPr txBox="1"/>
          <p:nvPr/>
        </p:nvSpPr>
        <p:spPr>
          <a:xfrm>
            <a:off x="5910825" y="3599533"/>
            <a:ext cx="2531100" cy="72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городской среде
</a:t>
            </a:r>
            <a:pPr algn="l" indent="0" marL="0">
              <a:lnSpc>
                <a:spcPct val="115000"/>
              </a:lnSpc>
              <a:buNone/>
            </a:pPr>
            <a:r>
              <a:rPr lang="en-US" sz="33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Сувениры, плакаты и уличные знаки тоже используют образ дракона, чтобы сразу показать, что перед вами валлийское место. Это помогает сохранить узнаваемость страны даже в мелочах.
</a:t>
            </a:r>
            <a:endParaRPr lang="en-US" sz="84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350" y="2959309"/>
            <a:ext cx="4270500" cy="18558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0850" y="2958281"/>
            <a:ext cx="4256100" cy="18578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Caernarfon: замок власти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775196" y="1453475"/>
            <a:ext cx="33423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Крепость короля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Caernarfon Castle стоит у пролива Менай и сразу привлекает внимание своими стенами и башнями. Эдуард I начал строить эту крепость в XIII веке после завоевания Уэльса, чтобы показать свою власть и контроль над северо-западом страны.
</a:t>
            </a:r>
            <a:endParaRPr lang="en-US" sz="1099" dirty="0"/>
          </a:p>
        </p:txBody>
      </p:sp>
      <p:sp>
        <p:nvSpPr>
          <p:cNvPr id="8" name="Text 2"/>
          <p:cNvSpPr txBox="1"/>
          <p:nvPr/>
        </p:nvSpPr>
        <p:spPr>
          <a:xfrm>
            <a:off x="5009564" y="1453475"/>
            <a:ext cx="33423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Замок церемоний
</a:t>
            </a:r>
            <a:pPr algn="l" indent="0" marL="0">
              <a:lnSpc>
                <a:spcPct val="115000"/>
              </a:lnSpc>
              <a:buNone/>
            </a:pPr>
            <a:r>
              <a:rPr lang="en-US" sz="67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замок известен не только как исторический памятник, но и как место коронации наследника британского престола. Это редкий пример, где средневековая сила и современная церемония встречаются в одном пространстве.
</a:t>
            </a:r>
            <a:endParaRPr lang="en-US" sz="1066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59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Caernarfon выглядит так мощно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911876" y="1849325"/>
            <a:ext cx="23211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башни
</a:t>
            </a:r>
            <a:pPr algn="l" indent="0" marL="0">
              <a:lnSpc>
                <a:spcPct val="115000"/>
              </a:lnSpc>
              <a:buNone/>
            </a:pPr>
            <a:r>
              <a:rPr lang="en-US" sz="31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Многоугольные башни делали силуэт замка необычным и запоминающимся. Они усиливали впечатление, что крепость создана не только для обороны, но и для демонстрации могущества.
</a:t>
            </a:r>
            <a:endParaRPr lang="en-US" sz="785" dirty="0"/>
          </a:p>
        </p:txBody>
      </p:sp>
      <p:sp>
        <p:nvSpPr>
          <p:cNvPr id="10" name="Text 3"/>
          <p:cNvSpPr txBox="1"/>
          <p:nvPr/>
        </p:nvSpPr>
        <p:spPr>
          <a:xfrm>
            <a:off x="3467988" y="1849325"/>
            <a:ext cx="23211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Каменная строгость
</a:t>
            </a:r>
            <a:pPr algn="l" indent="0" marL="0">
              <a:lnSpc>
                <a:spcPct val="115000"/>
              </a:lnSpc>
              <a:buNone/>
            </a:pPr>
            <a:r>
              <a:rPr lang="en-US" sz="34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Полосатая кладка из камня выделяет стены на фоне города и воды. Такой внешний вид подчёркивал порядок, строгость и контроль над важной территорией рядом с портом.
</a:t>
            </a:r>
            <a:endParaRPr lang="en-US" sz="870" dirty="0"/>
          </a:p>
        </p:txBody>
      </p:sp>
      <p:sp>
        <p:nvSpPr>
          <p:cNvPr id="11" name="Text 4"/>
          <p:cNvSpPr txBox="1"/>
          <p:nvPr/>
        </p:nvSpPr>
        <p:spPr>
          <a:xfrm>
            <a:off x="6024106" y="1849325"/>
            <a:ext cx="23211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Стратегия и наследие
</a:t>
            </a:r>
            <a:pPr algn="l" indent="0" marL="0">
              <a:lnSpc>
                <a:spcPct val="115000"/>
              </a:lnSpc>
              <a:buNone/>
            </a:pPr>
            <a:r>
              <a:rPr lang="en-US" sz="31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крепости помогал удерживать город и проход к воде под наблюдением. Именно поэтому Caernarfon считают одним из самых узнаваемых замков Уэльса и объектом Всемирного наследия ЮНЕСКО.
</a:t>
            </a:r>
            <a:endParaRPr lang="en-US" sz="78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Conwy: замок у моря и реки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1942753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Стратегическое место
</a:t>
            </a:r>
            <a:pPr algn="l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Conwy Castle построен на северном побережье Уэльса по приказу Эдуарда I. Его мощные стены охраняли переправу и путь, ведущий вдоль берега, поэтому место было особенно ценным для обороны.
</a:t>
            </a:r>
            <a:endParaRPr lang="en-US" sz="950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2804551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в камне
</a:t>
            </a:r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Восемь башен хорошо видны и сегодня, а толстые стены сохранили впечатляющий средневековый облик. Замок кажется суровым именно потому, что его строили с расчётом на долгую защиту.
</a:t>
            </a:r>
            <a:endParaRPr lang="en-US" sz="936" dirty="0"/>
          </a:p>
        </p:txBody>
      </p:sp>
      <p:sp>
        <p:nvSpPr>
          <p:cNvPr id="11" name="Text 4"/>
          <p:cNvSpPr txBox="1"/>
          <p:nvPr/>
        </p:nvSpPr>
        <p:spPr>
          <a:xfrm>
            <a:off x="775200" y="3666353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важнее для защиты
</a:t>
            </a:r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Conwy удобно показывает, что в обороне важны не только высота стен, но и точка, где они стоят. Контроль над дорогой и рекой часто был решающим преимуществом.
</a:t>
            </a:r>
            <a:endParaRPr lang="en-US" sz="109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596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Город-крепость Conwy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Conwy работает как единая оборонительная система: город, стены, переправа и крепость.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0" y="1456041"/>
            <a:ext cx="4804800" cy="16704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0" y="3129741"/>
            <a:ext cx="4804800" cy="167041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истории о Harlech Castle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75199" y="1746025"/>
            <a:ext cx="277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Замок над обрывом
</a:t>
            </a:r>
            <a:pPr algn="l" indent="0" marL="0">
              <a:lnSpc>
                <a:spcPct val="115000"/>
              </a:lnSpc>
              <a:buNone/>
            </a:pPr>
            <a:r>
              <a:rPr lang="en-US" sz="59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Harlech Castle будто вырастает из камня над морем: снизу к нему трудно подобраться, а сверху открывается широкий обзор побережья. Именно поэтому крепость так ценили в годы войн за власть — она контролировала подступы и держала оборону почти сама собой.
</a:t>
            </a:r>
            <a:endParaRPr lang="en-US" sz="939" dirty="0"/>
          </a:p>
        </p:txBody>
      </p:sp>
      <p:sp>
        <p:nvSpPr>
          <p:cNvPr id="8" name="Text 2"/>
          <p:cNvSpPr txBox="1"/>
          <p:nvPr/>
        </p:nvSpPr>
        <p:spPr>
          <a:xfrm>
            <a:off x="775199" y="3419725"/>
            <a:ext cx="277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Пейзаж, который защищал
</a:t>
            </a:r>
            <a:pPr algn="l" indent="0" marL="0">
              <a:lnSpc>
                <a:spcPct val="115000"/>
              </a:lnSpc>
              <a:buNone/>
            </a:pPr>
            <a:r>
              <a:rPr lang="en-US" sz="62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Скала, ветер и дальняя линия горизонта делают Harlech похожим на декорацию к приключенческой истории. Но за красивым видом скрывалась суровая задача: заметить врага первым и выдержать осаду, пока силы снаружи не иссякнут.
</a:t>
            </a:r>
            <a:endParaRPr lang="en-US" sz="985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59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Harlech в памяти и культуре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5910825" y="1929425"/>
            <a:ext cx="2531100" cy="72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стойкости
</a:t>
            </a:r>
            <a:pPr algn="l" indent="0" marL="0">
              <a:lnSpc>
                <a:spcPct val="115000"/>
              </a:lnSpc>
              <a:buNone/>
            </a:pPr>
            <a:r>
              <a:rPr lang="en-US" sz="31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Men of Harlech стала для замка не просто музыкальным образом, а знаком стойкости. Её напев напоминает о сопротивлении и о том, что история Уэльса часто связана с борьбой за свою землю.
</a:t>
            </a:r>
            <a:endParaRPr lang="en-US" sz="785" dirty="0"/>
          </a:p>
        </p:txBody>
      </p:sp>
      <p:sp>
        <p:nvSpPr>
          <p:cNvPr id="10" name="Text 3"/>
          <p:cNvSpPr txBox="1"/>
          <p:nvPr/>
        </p:nvSpPr>
        <p:spPr>
          <a:xfrm>
            <a:off x="5910825" y="2764476"/>
            <a:ext cx="2531100" cy="72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наследия ЮНЕСКО
</a:t>
            </a:r>
            <a:pPr algn="l" indent="0" marL="0">
              <a:lnSpc>
                <a:spcPct val="115000"/>
              </a:lnSpc>
              <a:buNone/>
            </a:pPr>
            <a:r>
              <a:rPr lang="en-US" sz="30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Harlech входит в группу замков Эдуарда I, признанную ЮНЕСКО. Это помогает увидеть его не как отдельную крепость, а как часть большого исторического ансамбля северного и западного Уэльса.
</a:t>
            </a:r>
            <a:endParaRPr lang="en-US" sz="771" dirty="0"/>
          </a:p>
        </p:txBody>
      </p:sp>
      <p:sp>
        <p:nvSpPr>
          <p:cNvPr id="11" name="Text 4"/>
          <p:cNvSpPr txBox="1"/>
          <p:nvPr/>
        </p:nvSpPr>
        <p:spPr>
          <a:xfrm>
            <a:off x="5910825" y="3599533"/>
            <a:ext cx="2531100" cy="72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память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3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замок воспринимается и как памятник, и как культурный символ. Туристы приезжают сюда не только ради видов, но и чтобы почувствовать связь между каменными стенами, легендами и валлийской памятью.
</a:t>
            </a:r>
            <a:endParaRPr lang="en-US" sz="76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Cardiff Castle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Замок с разными эпохами
</a:t>
            </a:r>
            <a:pPr algn="l" indent="0" marL="0">
              <a:lnSpc>
                <a:spcPct val="115000"/>
              </a:lnSpc>
              <a:buNone/>
            </a:pPr>
            <a:r>
              <a:rPr lang="en-US" sz="60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Cardiff Castle встречает гостей сразу несколькими эпохами в одном месте. Снаружи видны башни и стены, а внутри — богатые залы XIX века, где история соединяется с викторианским вкусом к торжественности и красоте.
</a:t>
            </a:r>
            <a:endParaRPr lang="en-US" sz="946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фундамент столицы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современными постройками скрывается древняя основа. На этом месте сначала стоял римский форт, затем появились средневековые укрепления, и только потом замок стал частью городской жизни столицы Уэльса.
</a:t>
            </a:r>
            <a:endParaRPr lang="en-US" sz="902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Роскошь внутри крепости
</a:t>
            </a:r>
            <a:pPr algn="l" indent="0" marL="0">
              <a:lnSpc>
                <a:spcPct val="115000"/>
              </a:lnSpc>
              <a:buNone/>
            </a:pPr>
            <a:r>
              <a:rPr lang="en-US" sz="55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Интерьеры Cardiff Castle удивляют не меньше, чем его стены. Резные потолки, орнаменты и парадные комнаты напоминают скорее дворец, чем военную крепость, поэтому замок легко запоминается даже без подробной экскурсии.
</a:t>
            </a:r>
            <a:endParaRPr lang="en-US" sz="873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59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596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одного места
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645525" y="2740275"/>
            <a:ext cx="22248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этом месте римляне построили укреплённый форт, чтобы контролировать важную точку в районе будущего Кардиффа. От того времени осталась сама идея стратегического места.
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645500" y="1971475"/>
            <a:ext cx="2224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Римский форт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3468975" y="2740225"/>
            <a:ext cx="22248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здесь возникла нормандская крепость, которая закрепила военное значение участка. Стены и башни сделали место опорой власти в средневековом городе.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3468972" y="1971475"/>
            <a:ext cx="2224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Нормандская крепость
</a:t>
            </a:r>
            <a:endParaRPr lang="en-US" sz="900" dirty="0"/>
          </a:p>
        </p:txBody>
      </p:sp>
      <p:sp>
        <p:nvSpPr>
          <p:cNvPr id="9" name="Text 6"/>
          <p:cNvSpPr txBox="1"/>
          <p:nvPr/>
        </p:nvSpPr>
        <p:spPr>
          <a:xfrm>
            <a:off x="6292425" y="2740225"/>
            <a:ext cx="22248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XIX веке семья Бьют превратила замок в богатую резиденцию. Так военный объект стал дворцом с роскошными залами и необычным смешением стилей.
</a:t>
            </a:r>
            <a:endParaRPr lang="en-US" sz="900" dirty="0"/>
          </a:p>
        </p:txBody>
      </p:sp>
      <p:sp>
        <p:nvSpPr>
          <p:cNvPr id="10" name="Text 7"/>
          <p:cNvSpPr txBox="1"/>
          <p:nvPr/>
        </p:nvSpPr>
        <p:spPr>
          <a:xfrm>
            <a:off x="6292422" y="1971475"/>
            <a:ext cx="2224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Дворец Бьют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596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обороны замка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элементы замка работали вместе, чтобы задержать врага и защитить жителей.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672" y="1935525"/>
            <a:ext cx="268200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3962" y="1953458"/>
            <a:ext cx="273600" cy="24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9430" y="3429876"/>
            <a:ext cx="234675" cy="26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3943" y="3442376"/>
            <a:ext cx="273600" cy="243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жил и работал в замке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Стража
</a:t>
            </a:r>
            <a:pPr algn="l" indent="0" marL="0">
              <a:lnSpc>
                <a:spcPct val="115000"/>
              </a:lnSpc>
              <a:buNone/>
            </a:pPr>
            <a:r>
              <a:rPr lang="en-US" sz="48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Стражники следили за входами, башнями и стенами, чтобы заметить опасность раньше других. Их работа требовала дисциплины, внимания и умения быстро подать сигнал тревоги.
</a:t>
            </a:r>
            <a:endParaRPr lang="en-US" sz="868" dirty="0"/>
          </a:p>
        </p:txBody>
      </p:sp>
      <p:sp>
        <p:nvSpPr>
          <p:cNvPr id="10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Слуги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Слуги поддерживали повседневный порядок: приносили воду, убирали помещения и помогали в залах. Без их работы замок не мог бы жить даже один день.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387900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Кухня и запасы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Повара готовили простую и сытную еду для жителей крепости, а запасы хранились заранее. В замке было важно не только обороняться, но и кормить всех без перебоев.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5831875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Мастера дела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Ремесленники чинили двери, оружие, одежду и замковые детали. Их труд помогал крепости оставаться пригодной для жизни и защиты, когда происходили поломки или осады.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350" y="335483"/>
            <a:ext cx="4798800" cy="45129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5200" y="906775"/>
            <a:ext cx="2772600" cy="6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замок готовился к опасности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971730" y="2375213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 и реакция
</a:t>
            </a:r>
            <a:pPr algn="l" indent="0" marL="0">
              <a:lnSpc>
                <a:spcPct val="115000"/>
              </a:lnSpc>
              <a:buNone/>
            </a:pPr>
            <a:r>
              <a:rPr lang="en-US" sz="79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жители следили за сигналами тревоги и быстро занимали свои места. Звон колокола, крик часового или движение на стенах означали, что опасность уже рядом.
</a:t>
            </a:r>
            <a:endParaRPr lang="en-US" sz="792" dirty="0"/>
          </a:p>
        </p:txBody>
      </p:sp>
      <p:sp>
        <p:nvSpPr>
          <p:cNvPr id="11" name="Text 3"/>
          <p:cNvSpPr txBox="1"/>
          <p:nvPr/>
        </p:nvSpPr>
        <p:spPr>
          <a:xfrm>
            <a:off x="971750" y="3033528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 обороны
</a:t>
            </a:r>
            <a:pPr algn="l" indent="0" marL="0">
              <a:lnSpc>
                <a:spcPct val="115000"/>
              </a:lnSpc>
              <a:buNone/>
            </a:pPr>
            <a:r>
              <a:rPr lang="en-US" sz="79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начинались тренировки и дежурства. Стража повторяла, как поднимать защиту, передавать сообщения и действовать вместе, чтобы не потерять время в решающий момент.
</a:t>
            </a:r>
            <a:endParaRPr lang="en-US" sz="792" dirty="0"/>
          </a:p>
        </p:txBody>
      </p:sp>
      <p:sp>
        <p:nvSpPr>
          <p:cNvPr id="12" name="Text 4"/>
          <p:cNvSpPr txBox="1"/>
          <p:nvPr/>
        </p:nvSpPr>
        <p:spPr>
          <a:xfrm>
            <a:off x="971730" y="1716900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на случай осады
</a:t>
            </a:r>
            <a:pPr algn="l" indent="0" marL="0">
              <a:lnSpc>
                <a:spcPct val="115000"/>
              </a:lnSpc>
              <a:buNone/>
            </a:pPr>
            <a:r>
              <a:rPr lang="en-US" sz="79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 замке старались накопить достаточно еды, воды и топлива. Запасы позволяли выдержать долгую осаду, когда помощь снаружи могла не прийти вовремя.
</a:t>
            </a:r>
            <a:endParaRPr lang="en-US" sz="792" dirty="0"/>
          </a:p>
        </p:txBody>
      </p:sp>
      <p:sp>
        <p:nvSpPr>
          <p:cNvPr id="13" name="Text 5"/>
          <p:cNvSpPr txBox="1"/>
          <p:nvPr/>
        </p:nvSpPr>
        <p:spPr>
          <a:xfrm>
            <a:off x="971750" y="3691836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Постоянный ремонт
</a:t>
            </a:r>
            <a:pPr algn="l" indent="0" marL="0">
              <a:lnSpc>
                <a:spcPct val="115000"/>
              </a:lnSpc>
              <a:buNone/>
            </a:pPr>
            <a:r>
              <a:rPr lang="en-US" sz="79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нападение затягивалось, требовался ремонт стен, ворот и башен. Замок должен был выдерживать удары, поэтому его постоянно поддерживали в рабочем состоянии.
</a:t>
            </a:r>
            <a:endParaRPr lang="en-US" sz="79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1" y="1447026"/>
            <a:ext cx="4804800" cy="11355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1" y="2560499"/>
            <a:ext cx="4804800" cy="11355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1901" y="3688741"/>
            <a:ext cx="4804800" cy="11355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замки Уэльса работают сегодня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1644845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в камне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валлийские замки работают как большие открытые учебники. Школьники приезжают сюда, чтобы увидеть настоящие стены, башни и ворота, а не только картинки в тетради, и сразу понять, как выглядело прошлое.
</a:t>
            </a:r>
            <a:endParaRPr lang="en-US" sz="772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2758319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Маршруты ЮНЕСКО
</a:t>
            </a:r>
            <a:pPr algn="l" indent="0" marL="0">
              <a:lnSpc>
                <a:spcPct val="115000"/>
              </a:lnSpc>
              <a:buNone/>
            </a:pPr>
            <a:r>
              <a:rPr lang="en-US" sz="47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крепости входят в список ЮНЕСКО и привлекают посетителей со всего мира. Для туристов это возможность увидеть одну из самых известных групп средневековых замков Великобритании в реальном ландшафте.
</a:t>
            </a:r>
            <a:endParaRPr lang="en-US" sz="787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3886560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Наследие, которое живёт
</a:t>
            </a:r>
            <a:pPr algn="l" indent="0" marL="0">
              <a:lnSpc>
                <a:spcPct val="115000"/>
              </a:lnSpc>
              <a:buNone/>
            </a:pPr>
            <a:r>
              <a:rPr lang="en-US" sz="50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Музеи, фестивали и экскурсии делают эти места живыми. Здесь можно услышать истории, рассмотреть находки и почувствовать, что старинная крепость — это не только руины, но и часть современной жизни.
</a:t>
            </a:r>
            <a:endParaRPr lang="en-US" sz="839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59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мы запомнили об Уэльсе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1942753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языка памяти
</a:t>
            </a:r>
            <a:pPr algn="l" indent="0" marL="0">
              <a:lnSpc>
                <a:spcPct val="115000"/>
              </a:lnSpc>
              <a:buNone/>
            </a:pPr>
            <a:r>
              <a:rPr lang="en-US" sz="106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Дракон и замки говорят о разном, но вместе создают общий образ страны. Один напоминает о легендах и символах, другой — о реальной истории борьбы и защиты.
</a:t>
            </a:r>
            <a:endParaRPr lang="en-US" sz="1065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2804551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Узнаваемый образ
</a:t>
            </a:r>
            <a:pPr algn="l" indent="0" marL="0">
              <a:lnSpc>
                <a:spcPct val="115000"/>
              </a:lnSpc>
              <a:buNone/>
            </a:pPr>
            <a:r>
              <a:rPr lang="en-US" sz="92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Уэльс легко узнаётся по красному дракону, каменным крепостям и старым историям, которые передаются дальше. Эти знаки помогают стране сохранять свою особую интонацию среди других мест Британии.
</a:t>
            </a:r>
            <a:endParaRPr lang="en-US" sz="925" dirty="0"/>
          </a:p>
        </p:txBody>
      </p:sp>
      <p:sp>
        <p:nvSpPr>
          <p:cNvPr id="11" name="Text 4"/>
          <p:cNvSpPr txBox="1"/>
          <p:nvPr/>
        </p:nvSpPr>
        <p:spPr>
          <a:xfrm>
            <a:off x="775200" y="3666353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вокруг нас
</a:t>
            </a:r>
            <a:pPr algn="l" indent="0" marL="0">
              <a:lnSpc>
                <a:spcPct val="115000"/>
              </a:lnSpc>
              <a:buNone/>
            </a:pPr>
            <a:r>
              <a:rPr lang="en-US" sz="111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смотришь на флаг, холмы и замки, понимаешь: память здесь не спрятана в книгах. Она видна на улицах, в музеях и в рассказах, которые продолжают жить.
</a:t>
            </a:r>
            <a:endParaRPr lang="en-US" sz="111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500" y="2962482"/>
            <a:ext cx="8490300" cy="18738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1000" y="863267"/>
            <a:ext cx="68103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Уэльс запоминается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1011000" y="1657292"/>
            <a:ext cx="4395600" cy="77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Уэльс запоминается благодаря редкому сочетанию: красный дракон, старинные замки и кельтские легенды создают яркий образ страны, где прошлое остаётся заметным и понятным даже сегодня.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2026-07-25T07:22:58Z</dcterms:created>
  <dcterms:modified xsi:type="dcterms:W3CDTF">2026-07-25T07:22:58Z</dcterms:modified>
</cp:coreProperties>
</file>