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76150" y="1859100"/>
            <a:ext cx="6791700" cy="23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Руси: не только распад, но и 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223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изменила Русь сильнее, чем кажется.
</a:t>
            </a:r>
            <a:endParaRPr lang="en-US" sz="4472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320525"/>
            <a:ext cx="34698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Руси и развитие технологий
</a:t>
            </a:r>
            <a:endParaRPr lang="en-US" sz="1611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княжества стали действовать самостоятельнее, технологии тоже начали развиваться неравномерно. Важно увидеть не только распад единства, но и рост местных центров, где ремесло, строительство и письменность получали новый импульс.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14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означала раздробленность Руси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баланса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Мстислава Великого единый политический центр ослаб, а отдельные земли начали вести собственную политику, опираясь на местные интересы, ресурсы и династические связи.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центры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Княжества имели собственные столицы, дружины и элиты. Это усиливало соперничество за престиж, доходы и влияние, но делало развитие местным и неодинаковым по темпам.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сохранялись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не означала полного разрыва между землями. Сохранялись торговля, церковные связи и родственные отношения, однако они уже не обеспечивали прежнего уровня политической целостности.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монгольского нашествия Русь жила в условиях множественных центров силы. Именно тогда особенно заметно, как разные земли развивались по собственным траекториям.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единая Русь распалась на земли
</a:t>
            </a:r>
            <a:endParaRPr lang="en-US" sz="2944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Вотчинная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вотчинного землевладения укреплял местные элиты и делал их менее зависимыми от общерусского центра. Вместе с землёй усиливались и политические притязания князей.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столы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постоянно боролись за старшие столы, поэтому власть в разных землях часто переходила от одного центра к другому. Это порождало конкуренцию, но ослабляло устойчивое управление.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Общерусские механизмы согласования решений работали слабее, чем раньше. В результате общие интересы нередко уступали местным, а единая политика становилась труднее достижимой.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 на автономию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бояре, горожане и духовенство всё чаще поддерживали самостоятельность своих земель, поскольку она обещала больше влияния на месте, чем в далёком общем центре.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считать НТП в средневековом обществе
</a:t>
            </a:r>
            <a:endParaRPr lang="en-US" sz="2851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критерий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прогресс измерялся не теориями, а полезными результатами: качественной обработкой материалов, надёжными постройками, более удобными орудиями и устойчивой организацией хозяйства.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и опыт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имели ремесло и производство: от умения выбрать сырьё до точности работы мастера. Опыт передавался в мастерской, а не через книги.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работ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Строительство, транспорт и сельское хозяйство требовали расчёта, измерения и координации. Даже простые технологии становились эффективнее, если их применяли системно.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власти важны были перепись людей, сбор дани, хранение сведений и управление территориями. Поэтому письмо и учёт тоже входили в технологическую культуру эпохи.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как стимул развития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причинно-следственной связи между конкуренцией, вложениями в инфраструктуру и усилением городов
</a:t>
            </a:r>
            <a:endParaRPr lang="en-US" sz="131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1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Нестабильность как тормоз развития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война и нестабильность сокращали обмен технологиями и ресурсы для их освоения
</a:t>
            </a:r>
            <a:endParaRPr lang="en-US" sz="131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14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база технологий и быта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5357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Земледельческая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Пашенное земледелие оставалось основой хозяйства. Урожай определял снабжение городов, а обработка земли требовала простых, но надёжных орудий и согласованной работы общины.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0414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промыслы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реки и озёра давали меха, рыбу, дичь и мёд. Эти ресурсы поддерживали обмен между землями и формировали разные местные специализации.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57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Глина, руда и лес определяли ремесленные возможности конкретной территории. Там, где сырьё было доступно, быстрее развивались гончарство, металлургия и деревообработка.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414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через реки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пути связывали хозяйственные зоны между собой. Именно транспорт делал возможным обмен хлебом, металлом, солью и изделиями ремесленников.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 городская специализация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ремесленники работали рядом, но не одинаково: кузнецы, гончары, кожевники, плотники и ювелиры обслуживали разные потребности, что повышало качество и разнообразие изделий.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спрос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 был пространством повседневного производства. Здесь создавали оружие, посуду, инструменты, детали построек и украшения, то есть почти всё, что требовалось городу.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мастерства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навыков шла через ученичество и постоянную практику. Такой способ обучения помогал сохранять технологию внутри мастерской и постепенно улучшать её.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делала технологический опыт устойчивее: мастера накапливали приёмы, сравнивали результаты и могли выполнять более сложные заказы для князей, церкви и торговли.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как показатель уровня технологий
</a:t>
            </a:r>
            <a:endParaRPr lang="en-US" sz="264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связывала добычу сырья, мастерство кузнеца и нужды земледелия, войны и строительства.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этапы были взаимосвязаны: без добычи и выплавки не было качественной ковки, а спрос со стороны хозяйства и войны поддерживал развитие мастерских.
</a:t>
            </a:r>
            <a:endParaRPr lang="en-US" sz="147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археологическим и историческим данным
</a:t>
            </a:r>
            <a:endParaRPr lang="en-US" sz="1329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инженерия городов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Престиж через камень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Княжеские центры стремились подчеркнуть своё значение каменными храмами и палатами. Такое строительство требовало не только денег, но и точного расчёта, поставок материала и согласованной работы разных мастеров.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ремесла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Каменщики, резчики по камню и мастера известкового раствора передавали навыки в рамках артелей и мастерских. Вместе с ними распространялись приёмы кладки, отделки и организации крупных строек.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решения не копировались механически: местные условия влияли на планировку, выбор материалов и размеры сооружений. Поэтому в разных землях складывались собственные строительные традиции.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Инженерия строительства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укрепления, башни и соборы становились частью единого технологического комплекса. Строительство развивало инженерию, управление трудом и умение объединять множество специалистов в одном проекте.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8925" y="120715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пути связывали внутренние земли с крупными торговыми центрами и делали перемещение товаров относительно предсказуемым. Для средневековой Руси река часто заменяла дорогу и определяла направление хозяйственных связей.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788925" y="230260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 и люди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Лодьи и струги позволяли перевозить хлеб, меха, воск, металл и ремесленные изделия. По тем же путям двигались купцы, послы, дружины и сведения о политических событиях.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788925" y="339805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требовала согласования сроков, охраны грузов и знания сезонных условий. Поэтому речная логистика развивала навыки навигации, расчёта маршрутов и организации складирования товаров в городах и портах.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65" dirty="0"/>
          </a:p>
        </p:txBody>
      </p:sp>
      <p:sp>
        <p:nvSpPr>
          <p:cNvPr id="12" name="Text 4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торговля и речные пути
</a:t>
            </a:r>
            <a:endParaRPr lang="en-US" sz="295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65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дело как двигатель инженерных решений
</a:t>
            </a:r>
            <a:endParaRPr lang="en-US" sz="2496" dirty="0"/>
          </a:p>
        </p:txBody>
      </p:sp>
      <p:sp>
        <p:nvSpPr>
          <p:cNvPr id="11" name="Text 2"/>
          <p:cNvSpPr txBox="1"/>
          <p:nvPr/>
        </p:nvSpPr>
        <p:spPr>
          <a:xfrm>
            <a:off x="331477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Укреплённые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набегов и межкняжеских конфликтов заставляла укреплять города. Деревянно-земляные валы, рвы, частоколы и башни требовали точного расчёта, труда многих людей и постоянного ремонта.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831664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осады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Осады подталкивали к поиску новых приёмов защиты и нападения. Осадные машины, усиленные ворота и продуманная система стен показывали, что военная необходимость напрямую влияла на инженерные решения.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36096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дружины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Дружинное вооружение также совершенствовалось: возрастала роль качества металла, формы наконечников, мечей, копий и защитного снаряжения. Мастерство оружейников становилось важной частью военной мощи княжества.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38039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 обороне заставляла князей быстрее собирать ресурсы, учитывать рельеф и создавать опорные пункты. Военное дело тем самым ускоряло развитие фортификации и управления пространством.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65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и монастыри как хранилища знаний
</a:t>
            </a:r>
            <a:endParaRPr lang="en-US" sz="2616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событиях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фиксировали события в порядке времени и создавали общую память о прошлом. В них сохранялись сведения о княжеских усобицах, строительстве, походах и церковной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были удобны для переписывания книг: там имелись грамотные люди, условия для хранения рукописей и традиция дисциплины. Это помогало знаниям переживать смену поколений.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книги передавались религиозные тексты, образцы письма и представления о власти. Таким образом монастырская культура поддерживала не только веру, но и образовательную среду.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отдельный мастер погибал или покидал землю, его опыт нередко сохранялся в тексте. Поэтому письменная традиция снижала риск утраты технических и управленческих знаний.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80357"/>
            <a:ext cx="3982500" cy="1270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была доступна грамотность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в XII–XIII веках была не массовой, а функциональной: она обслуживала власть, церковь и городскую деловую жизнь. Таблица показывает, кто и для чего чаще использовал письмо.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концентрировалась у тех, кому письмо было нужно для управления, обмена и фиксации правовых отношений; именно они формировали письменную культуру эпохи.
</a:t>
            </a:r>
            <a:endParaRPr lang="en-US" sz="1452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наблюдения по берестяным грамотам и летописным материалам
</a:t>
            </a:r>
            <a:endParaRPr lang="en-US" sz="1379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6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65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как «информационная технология»
</a:t>
            </a:r>
            <a:endParaRPr lang="en-US" sz="2599" dirty="0"/>
          </a:p>
        </p:txBody>
      </p:sp>
      <p:sp>
        <p:nvSpPr>
          <p:cNvPr id="9" name="Text 2"/>
          <p:cNvSpPr txBox="1"/>
          <p:nvPr/>
        </p:nvSpPr>
        <p:spPr>
          <a:xfrm>
            <a:off x="5357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позволяло быстро фиксировать сведения, которые иначе передавались бы устно и терялись. Запись делала новости, распоряжения и договорённости более устойчивыми и проверяемыми.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0414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Сосредоточение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княжеских центрах и крупных городах письменные документы аккумулировались быстрее, чем в мелких землях. Это усиливало роль столиц как узлов обмена сведениями.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57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документы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работала как инструмент власти: она помогала собирать налоги, оформлять право и подтверждать авторитет князя или церкви. Письмо становилось частью управления обществом.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414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культура связывала людей, живших далеко друг от друга, через послания, договоры и записи. Так средневековая Русь получала собственную систему информационного обмена.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65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Новгород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29143"/>
            <a:ext cx="6780484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жил за счёт торговли и выгодного положения на речных путях. Здесь особенно ценились грамотность, точные договоры и умение быстро приспосабливать ремесло к потребностям рынка.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375550"/>
            <a:ext cx="6376521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письменность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Берестяные грамоты показывают, что письмо использовалось не только духовенством, но и в повседневных делах. Это делает Новгород одним из лучших примеров практической письменности.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3621950"/>
            <a:ext cx="5995916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ремёсел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мастерских и судостроения требовало узкой специализации. Поэтому в городе рано сложилась среда, где ремесленный опыт передавался не случайно, а в устойчивых профессиональных сообществах.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65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Владимиро‑Суздальская земля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2992775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Престиж в камне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Владимиро‑Суздальской земле князья соперничали не только силой, но и величием построек. Каменные соборы и дворцовые комплексы становились видимым доказательством политического успеха.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68570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столицы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княжеских резиденций в новые города показывал, что власть могла создавать инфраструктуру почти с нуля. Это усиливало значение инженерного планирования, дорог и укреплений.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0673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 мастеров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новых центров требовались каменщики, мастера по раствору, строители и организаторы работ. Поэтому архитектурный подъём стимулировал развитие профессиональных навыков и привлечение специалистов из разных мест.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65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Галицко‑Волынская земля и Киевская периферия
</a:t>
            </a:r>
            <a:endParaRPr lang="en-US" sz="2021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29143"/>
            <a:ext cx="6780484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Галицко‑Волынская земля находилась на пересечении путей и под постоянным влиянием соседей. Поэтому здесь особенно ценились укрепления, контроль переправ и умение быстро перестраивать оборону.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375550"/>
            <a:ext cx="6376521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Неустойчивая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Киевская периферия после ослабления прежнего центра жила в условиях неустойчивой власти. Технологическое развитие здесь зависело от того, удавалось ли удерживать людей, ресурсы и торговые связи.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3621950"/>
            <a:ext cx="5995916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политикой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обеих зонах технологии были тесно связаны с политикой: мирное время поддерживало торговлю и строительство, а обострение конфликтов сразу смещало приоритеты к защите и выживанию.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4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как и шанс, и риск
</a:t>
            </a:r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Руси нельзя оценивать однозначно: она усиливала города, ремёсла и строительство, но ослабляла общий обмен знаниями и безопасность. Исторический вывод здесь зависит от того, что считать важнее — локальный рост или единство страны.
</a:t>
            </a:r>
            <a:endParaRPr lang="en-US" sz="434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2026-07-26T02:58:47Z</dcterms:created>
  <dcterms:modified xsi:type="dcterms:W3CDTF">2026-07-26T02:58:47Z</dcterms:modified>
</cp:coreProperties>
</file>