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30715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математике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95126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какие значения удовлетворяют условию и почему решений бывает много.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вокруг нас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сравнивать величины в жизни: в магазине, на тренировке, в погоде и по 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неравенства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«не больше 10 минут», мы понимаем ограничение сверху. Неравенство точно описывает такие условия и помогает выбрать подходящие значения переменной.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деньги, расстояние или возраст часто важна не точная равность, а допустимый диапазон. Именно его и задаёт неравенство.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6–8 классов это удобный способ записывать реальные условия коротко и без лишних слов, сохраняя смысл задачи.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неравенств проще увидеть границы: что можно, что нельзя и где проходит допустимый предел.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читается «больше» и показывает, что левая часть превосходит правую. Например, x &gt; 5 означает числа, большие пяти.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означает «меньше» и указывает на обратное сравнение. Запись 3y &lt; 12 говорит, что выражение слева меньше правой части.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≥ показывает «больше или равно». Он нужен, когда подходит и большее значение, и точная граница, например a ≥ 0.
</a:t>
            </a:r>
            <a:endParaRPr lang="en-US" sz="121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≤ означает «меньше или равно». В записи 3y ≤ 12 допускается и равенство, и более маленькие значения.
</a:t>
            </a:r>
            <a:endParaRPr lang="en-US" sz="1223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знака важно: оно показывает, в какую сторону сравниваются величины, и помогает правильно читать условие.
</a:t>
            </a:r>
            <a:endParaRPr lang="en-US" sz="12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 неравенство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подходящие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неравенство — значит найти все значения переменной, при которых запись остаётся верной. Одного ответа может быть недостаточно, поэтому рассматривают целое множество чисел.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 x &lt; 4 подходят любые числа меньше четырёх. Это множество бесконечно, но его можно записать и показать на прямой.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≥ -2, подходят все числа от минус двух и правее, включая саму границу. Знак равенства показывает, что точка входит в ответ.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нужно понимать как набор допустимых значений, а не как одно число. Это главное отличие неравенства от уравнения.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записать словами, числами или с помощью символов интервала. Выбор формы зависит от того, как удобнее показать множество решений.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все решения отмечают закрашенной частью: слева, справа или между двумя границами. Так сразу видно, где находится ответ.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или нет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граница не входит в ответ, точку рисуют пустой. Если входит, точку закрашивают, чтобы показать допустимость этого значения.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 &lt; 3 ответ лежит левее тройки. Это удобно и для проверки, и для сравнения нескольких решений.
</a:t>
            </a:r>
            <a:endParaRPr lang="en-US" sz="10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Эквивалентные преобразования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Эквивалентные преобразования изменяют вид неравенства, но не меняют его решения. После них должно остаться то же множество подходящих значений.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цель преобразования — получить более простую запись, например ax + b? 0 или x? c. Так неравенство легче решить и проверить.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правило: любое действие должно выполняться одинаково с обеими частями, иначе сравнение станет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одинакового числа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прибавить одно и то же число, знак неравенства остаётся прежним. Сравнение не нарушается, потому что обе части изменяются одинаково.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самое работает при вычитании. Из x + 7 &gt; 12 получаем x &gt; 5, если вычесть семь из обеих частей.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простому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с переменной сначала убирают свободный член. Например, 2x — 3 ≤ 9 превращается в 2x ≤ 12 после прибавления трёх.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на число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умножать или делить обе части на положительное число, знак не меняется. Сравнение остаётся тем же, меняются только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отрицательное число знак обязательно меняется на противоположный. Это главное правило, которое нельзя пропускать.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-2x &gt; 6 получаем x &lt; -3. После деления на -2 знак меняется, иначе ответ будет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линейное неравенство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линейного неравенства к виду x? c.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 равен 3, поэтому при делении на него знак не меняется.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положительный коэффициент при x, поэтому ответ записывают без смены знака.
</a:t>
            </a:r>
            <a:endParaRPr lang="en-US" sz="1782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 отрицательный, значит при делении знак сравнения нужно поменять.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-4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отрицательный коэффициент при x, поэтому знак неравенства меняется на противоположный.
</a:t>
            </a:r>
            <a:endParaRPr lang="en-US" sz="1805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неравенства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неравенство задаёт сразу две границы и показывает, где переменная лежит между ними. Такая запись особенно удобна, когда нужно ограничить значение сверху и снизу.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1 &lt; x ≤ 5 число x строго больше 1, но может быть равно 5. Это помогает точно указать, какие значения подходят условию.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такие решения часто выглядят как отрезок или полуинтервал. По записи сразу видно, входит ли крайняя точка в 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решение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находится граница решения: слева или справа от заданного числа. Это помогает правильно выбрать направление закрашивания на прямой и не перепутать ответ.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Отметить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саму границу кружком: пустой кружок означает, что число не входит в ответ, а закрашенный показывает, что оно входит в множество решений.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Показать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закрашивают нужную часть прямой и при необходимости ставят стрелку. Так сразу видно, что решений может быть бесконечно много и они продолжаются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и скобки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Интервальная запись помогает кратко и точно показать, входят ли границы в ответ и где решение продолжается без конца.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 означает, что граница не входит, квадратная — что входит. Интервалы удобны для краткой записи множества решений.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интервалов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6715" y="1914509"/>
            <a:ext cx="573975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условие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условие и выделяют главное ограничение: сколько, как долго, на какую сумму или какое расстояние. После этого выбирают знак сравнения и записывают неравенство.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знак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сказано «не больше» или «не превышает», подходит знак ≤. Если сказано «не меньше» или «не ниже», используют знак ≥ и точно сохраняют смысл фразы.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сюжет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деньги, время и расстояние — самые частые сюжеты. В них важно не считать приблизительно, а точно перевести текст в математическую запись.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проверить ответ подстановкой и отметить его на прямой. Так проще заметить, соответствует ли найденное значение текстовому условию задачи.
</a:t>
            </a:r>
            <a:endParaRPr lang="en-US" sz="9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при делении или умножении на отрицательное число знак сравнения обязан измениться. Это самая опасная ошибка, потому что она полностью меняет ответ.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путать строгие и нестрогие знаки. Если граница входит в ответ, нужен знак равенства; если не входит, его быть не должно.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легко ошибиться в кружке и закраске. Перед записью стоит вспомнить: пустая точка — не входит, закрашенная — входит.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слагаемых учащиеся иногда меняют знак не у того числа. Лучше сначала выполнить одно действие и сразу записать промежуточный результат, чтобы не потерять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и графический подходы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дают одинаковый ответ, но по-разному помогают понять задачу: один ускоряет вычисления, другой делает решение наглядным.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удобнее для быстрого преобразования, а графический — для понимания границ и интервалов. Вместе они дополняют друг друга.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решения неравенств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класса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задания: 2x + 3 &lt; 11; -3x ≥ 12; 4 ≤ x &lt; 9; «число не меньше 7 и меньше 12»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не запутаться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описывать условия, где подходит не одно число, а целый набор значений. Главное — правильно работать со знаком сравнения, особенно при делении на отрицательное число, и обязательно проверять ответ на прямой.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2026-07-25T17:49:57Z</dcterms:created>
  <dcterms:modified xsi:type="dcterms:W3CDTF">2026-07-25T17:49:57Z</dcterms:modified>
</cp:coreProperties>
</file>