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500" y="2725406"/>
            <a:ext cx="8486700" cy="21133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288475"/>
            <a:ext cx="5329500" cy="3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1559507"/>
            <a:ext cx="55917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Былина о князе и пахаре учит ценить труд и достоинство.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763925"/>
            <a:ext cx="55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«Вольга и Микула Селянинович» — былина о силе труда и уважении к человеку
</a:t>
            </a:r>
            <a:endParaRPr lang="en-US" sz="2003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27125" y="720488"/>
            <a:ext cx="3609600" cy="35990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612750"/>
            <a:ext cx="44142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Былина: народная память о героях
</a:t>
            </a:r>
            <a:endParaRPr lang="en-US" sz="2649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2628900"/>
            <a:ext cx="44142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Былина — это устный рассказ в песенной форме, передававшийся сказителями. История о Вольге и Микуле относится к киевскому циклу и показывает, как в древнерусском мире рядом существовали воинская слава и трудовая сила.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6726" y="14694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связано с Древней Русью: дружиной, поездками по дорогам, сбором дани и жизнью княжества, где многое зависело от порядка и силы.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16451" y="24875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народного внимания — земледелие. Пахарь Микула воплощает тех, кто каждый день кормил людей и обеспечивал жизнь земли.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339" y="35056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Былина показывает, что труд в народном понимании не ниже ратного подвига. Поэтому рядом с князем особенно значим простой человек-труженик.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363700"/>
            <a:ext cx="572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и бытовой фон былины
</a:t>
            </a:r>
            <a:endParaRPr lang="en-US" sz="264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16700" y="1231112"/>
            <a:ext cx="2704500" cy="26965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548725"/>
            <a:ext cx="2393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Вольга — человек власти и движения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Вольга изображён как княжеский воин: он решителен, наблюдателен и умеет вести людей за собой. Его сила связана с дружиной и государственной властью.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05775"/>
            <a:ext cx="60366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Вольги и Микулы: князь и пахарь
</a:t>
            </a:r>
            <a:endParaRPr lang="en-US" sz="2259" dirty="0"/>
          </a:p>
        </p:txBody>
      </p:sp>
      <p:sp>
        <p:nvSpPr>
          <p:cNvPr id="8" name="Text 3"/>
          <p:cNvSpPr txBox="1"/>
          <p:nvPr/>
        </p:nvSpPr>
        <p:spPr>
          <a:xfrm>
            <a:off x="6388700" y="1548725"/>
            <a:ext cx="2393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Микула — богатырь труда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Микула кажется простым пахарем, но именно он поражает выносливостью и мощью. Рядом с полем, сохой и землёй он выглядит как настоящий народный богатырь.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6075" y="2550117"/>
            <a:ext cx="3709500" cy="758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4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героев былины
</a:t>
            </a:r>
            <a:endParaRPr lang="en-US" sz="3394" dirty="0"/>
          </a:p>
        </p:txBody>
      </p:sp>
      <p:sp>
        <p:nvSpPr>
          <p:cNvPr id="7" name="Text 1"/>
          <p:cNvSpPr txBox="1"/>
          <p:nvPr/>
        </p:nvSpPr>
        <p:spPr>
          <a:xfrm>
            <a:off x="355800" y="17579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сопоставление помогает увидеть, как в былине соединяются два жизненных уклада и две формы силы.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628550" y="17578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Вольга связан с властью и военной организацией, а Микула — с трудом и землёй. Народное уважение получает не знатность, а созидательная сила.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716075" y="4319800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былины «Вольга и Микула Селянинович»
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Сюжетный ход былины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тексте показывает, как раскрывается необыкновенная сила Микулы.
</a:t>
            </a:r>
            <a:endParaRPr lang="en-US" sz="91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275389"/>
            <a:ext cx="34341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3120200"/>
            <a:ext cx="41442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сравнения становится особенно заметным, когда герой труда превосходит дружинников не в бою, а в ежедневном деле.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5800" y="2026300"/>
            <a:ext cx="52158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типа силы противопоставлены в былине: воинская и трудовая.
</a:t>
            </a:r>
            <a:endParaRPr lang="en-US" sz="2555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319900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былины «Вольга и Микула Селянинович»
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качества составляют силу героев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что у каждого героя есть своя форма мощи и свой жизненный уклад.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оценка особенно выделяет труд и связь с землёй, поэтому Микула воспринимается как главный носитель силы.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тексту былины
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0900" y="1315775"/>
            <a:ext cx="3326100" cy="8737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16300" y="2431422"/>
            <a:ext cx="3310200" cy="8728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70900" y="3529297"/>
            <a:ext cx="3310200" cy="87280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838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средства, создающие образ богатыря
</a:t>
            </a:r>
            <a:endParaRPr lang="en-US" sz="2650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129932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Повтор, который звучит как песня
</a:t>
            </a:r>
            <a:pPr algn="l" indent="0" marL="0">
              <a:lnSpc>
                <a:spcPct val="100000"/>
              </a:lnSpc>
              <a:buNone/>
            </a:pPr>
            <a:r>
              <a:rPr lang="en-US" sz="15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былине повторяющиеся обороты делают рассказ напевным и легко запоминающимся. Благодаря этому текст звучит не как обычная проза, а как живое устное сказание, которое хочется произносить вслух и слушать до конца.
</a:t>
            </a:r>
            <a:endParaRPr lang="en-US" sz="1580" dirty="0"/>
          </a:p>
        </p:txBody>
      </p:sp>
      <p:sp>
        <p:nvSpPr>
          <p:cNvPr id="10" name="Text 3"/>
          <p:cNvSpPr txBox="1"/>
          <p:nvPr/>
        </p:nvSpPr>
        <p:spPr>
          <a:xfrm>
            <a:off x="355800" y="2415201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Гипербола как знак богатырской мощи
</a:t>
            </a:r>
            <a:pPr algn="l" indent="0" marL="0">
              <a:lnSpc>
                <a:spcPct val="100000"/>
              </a:lnSpc>
              <a:buNone/>
            </a:pPr>
            <a:r>
              <a:rPr lang="en-US" sz="16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Микулы показана преувеличенно, чтобы подчеркнуть его необычность. Такая художественная условность помогает понять, что перед нами не просто пахарь, а народный богатырь, чей труд кажется почти чудесным.
</a:t>
            </a:r>
            <a:endParaRPr lang="en-US" sz="1645" dirty="0"/>
          </a:p>
        </p:txBody>
      </p:sp>
      <p:sp>
        <p:nvSpPr>
          <p:cNvPr id="11" name="Text 4"/>
          <p:cNvSpPr txBox="1"/>
          <p:nvPr/>
        </p:nvSpPr>
        <p:spPr>
          <a:xfrm>
            <a:off x="355800" y="353107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Поля, дорога и конь в образах былины
</a:t>
            </a:r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Конкретные детали делают картину ясной и узнаваемой: поле, соха, дорога, конь, дружина. Через них передаётся мир Древней Руси, где трудовая жизнь и героический подвиг существуют рядом.
</a:t>
            </a:r>
            <a:endParaRPr lang="en-US" sz="172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306725" y="1319291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Вольга представляет княжескую власть, дружину и военный порядок. Микула показывает другой мир — мир земли, пашни и повседневного труда.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60050" y="2127012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встреча строится не как спор ради победы. Напротив, сюжет подводит к взаимному признанию и уважению между героями.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106862" y="293473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Князь видит, что сила пахаря не меньше ратной доблести. Именно это открытие делает былину мудрой и по-настоящему народной.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472788" y="3742474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соединяет два уклада жизни и показывает их зависимость друг от друга. Без труда нет земли, а без земли не живёт и княжество.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55800" y="363700"/>
            <a:ext cx="58629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встречи двух миров
</a:t>
            </a:r>
            <a:endParaRPr lang="en-US" sz="3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2050721"/>
            <a:ext cx="4231200" cy="16862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выразительности в былине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4874046" y="1535000"/>
            <a:ext cx="31446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какими приемами создается торжественное и запоминающееся звучание былины.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874046" y="3048800"/>
            <a:ext cx="31446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приемы работают вместе: они усиливают образ героя, делают повествование напевным и помогают слушателю легко запомнить текст.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16769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былины «Вольга и Микула Селянинович»
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ценности утверждает былина
</a:t>
            </a:r>
            <a:endParaRPr lang="en-US" sz="2883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показывает, что высокая оценка дается не положению человека, а его делам, ответственности и внутреннему достоинству.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ценность в былине — труд: именно он связывает героя с землей и вызывает уважение окружающих.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мотивам сюжета и образов былины «Вольга и Микула Селянинович»
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9450" y="1438630"/>
            <a:ext cx="673200" cy="673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8850" y="1486730"/>
            <a:ext cx="700500" cy="560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01900" y="1486730"/>
            <a:ext cx="700500" cy="560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земли в произведении
</a:t>
            </a:r>
            <a:endParaRPr lang="en-US" sz="3188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2411206"/>
            <a:ext cx="2586300" cy="20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в былине кормит людей и делает возможной их жизнь. Пахота показана как дело, от которого зависит благополучие всего княжества и каждой семьи.
</a:t>
            </a:r>
            <a:endParaRPr lang="en-US" sz="1700" dirty="0"/>
          </a:p>
        </p:txBody>
      </p:sp>
      <p:sp>
        <p:nvSpPr>
          <p:cNvPr id="10" name="Text 3"/>
          <p:cNvSpPr txBox="1"/>
          <p:nvPr/>
        </p:nvSpPr>
        <p:spPr>
          <a:xfrm>
            <a:off x="3278850" y="2403250"/>
            <a:ext cx="2586300" cy="20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на поле
</a:t>
            </a:r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Микулы связана с сохой, бороздой и тяжелым ежедневным усилием. Так земледельческий труд становится важным и достойным, почти богатырским по смыслу.
</a:t>
            </a:r>
            <a:endParaRPr lang="en-US" sz="1700" dirty="0"/>
          </a:p>
        </p:txBody>
      </p:sp>
      <p:sp>
        <p:nvSpPr>
          <p:cNvPr id="11" name="Text 4"/>
          <p:cNvSpPr txBox="1"/>
          <p:nvPr/>
        </p:nvSpPr>
        <p:spPr>
          <a:xfrm>
            <a:off x="6201900" y="2403250"/>
            <a:ext cx="2586300" cy="20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родной земли
</a:t>
            </a:r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Микула словно неотделим от поля: он не просто работает на земле, а как будто черпает в ней силу. Поэтому образ героя кажется особенно близким народному сознанию.
</a:t>
            </a:r>
            <a:endParaRPr lang="en-US" sz="1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878800" y="582700"/>
            <a:ext cx="3909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былинного звучания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5116601" y="1705161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Былина звучит напевно и торжественно: повторяющиеся обороты, размеренная речь и плавное движение сюжета помогают ей восприниматься как устный рассказ, который легко запомнить и пересказать.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116601" y="3286161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рядом стоят высокие слова и простые бытовые детали — соха, дорога, конь, поле, дружина. Именно это сочетание делает былину живой и отличает ее от обычного рассказа.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выводы делает читатель из былины
</a:t>
            </a:r>
            <a:endParaRPr lang="en-US" sz="2141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сюжета показывает, как встреча Вольги и Микулы приводит к признанию ценности труда и народной силы.
</a:t>
            </a:r>
            <a:endParaRPr lang="en-US" sz="82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6725" y="14694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Былина помогает представить жизнь Древней Руси: князя, дружину, дороги, пахоту и представление о том, каким должен быть настоящий герой в народном понимании.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16450" y="24875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удобна для сравнения с другими текстами о богатырях, потому что показывает сразу два типа силы: воинскую и трудовую, не сводя героизм только к сражениям.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1359975" y="3506300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знакомит с особенностями устного народного творчества — повтором, гиперболой, напевностью. Эти признаки легко увидеть и запомнить на уроке литературы.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363700"/>
            <a:ext cx="6180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былина изучается в 6 классе
</a:t>
            </a:r>
            <a:endParaRPr lang="en-US" sz="264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былины по основным частям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на схеме подчеркивает поступательное движение сюжета: от встречи героев к испытанию, а затем к признанию достоинства Микулы.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построена ясно и последовательно, поэтому главная мысль раскрывается постепенно и особенно убедительно.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сюжета былины «Вольга и Микула Селянинович»
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4"/>
            <a:ext cx="6036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былины с другими произведениями русского эпоса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358975" y="1736099"/>
            <a:ext cx="2390100" cy="13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Киевский цикл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Былина относится к произведениям о богатырях Древней Руси, где рядом с князем и дружиной действуют сильные защитники земли.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2945275" y="1736099"/>
            <a:ext cx="2390100" cy="13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Особый герой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этого текста оказывается не только воин, но и пахарь. Такой образ расширяет представление о богатырстве и показывает ценность мирного труда.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5531575" y="1736099"/>
            <a:ext cx="2390100" cy="13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Народный идеал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 в других былинах, здесь важны сила, честь и верность родной земле. Но именно Микула делает произведение особенно близким народному взгляду на героя.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56637" y="1308500"/>
            <a:ext cx="2779075" cy="3011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1800"/>
            <a:ext cx="55998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Народный идеал в образе Микулы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646050" y="1721275"/>
            <a:ext cx="44814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Микула показывает, каким народ видит достойного человека. Он работает спокойно и уверенно, не стремится хвастаться, а его сила заметна прежде всего в деле.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46050" y="3116000"/>
            <a:ext cx="44814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герой вызывает доверие и уважение. В его образе соединяются труд, скромность и внутренняя мощь, поэтому он легко запоминается и остается понятным школьникам.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6138" y="1306500"/>
            <a:ext cx="5591700" cy="78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смысл былины «Вольга и Микула Селянинович»
</a:t>
            </a:r>
            <a:endParaRPr lang="en-US" sz="2663" dirty="0"/>
          </a:p>
        </p:txBody>
      </p:sp>
      <p:sp>
        <p:nvSpPr>
          <p:cNvPr id="5" name="Text 1"/>
          <p:cNvSpPr txBox="1"/>
          <p:nvPr/>
        </p:nvSpPr>
        <p:spPr>
          <a:xfrm>
            <a:off x="1776150" y="2515140"/>
            <a:ext cx="5591700" cy="13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Былина учит уважать труд, видеть силу в честной работе и помнить о связи человека с родной землей. Именно поэтому Микула становится настоящим богатырем народной памяти.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2026-05-18T18:42:25Z</dcterms:created>
  <dcterms:modified xsi:type="dcterms:W3CDTF">2026-05-18T18:42:25Z</dcterms:modified>
</cp:coreProperties>
</file>