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полна природных и техногенных угроз, влияющих на жизнь людей.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 ли Земля? Основные темы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опасности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всегда пытались понять природные бедствия и техногенные катастрофы, чтобы защитить себя. Эти знания до сих пор помогают снижать риски и улучшать безопасность.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планете есть более 1500 активных вулканов, которые способны внезапно извергаться с огромной энергией, создавая опасность для окружающих.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Вулканы: мощь и влияние на планету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Кракатау в 1883 году спровоцировало цунами, унесшее жизни около 36 тысяч человек, показав разрушительные последствия вулканической активности.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пепел влияет на климат, снижая температуру, а также препятствует авиационному движению, создавая серьезные проблемы для транспорта.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плиты Земли постоянно движутся, вызывая землетрясения, которые могут быть разрушительными для городов и сел.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Землетрясения: причины и последствия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подземные толчки могут быть разных сил и длительности, что влияет на уровень ущерба и масштабы бедствия.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Катастрофическое землетрясение на Гаити в 2010 году привело к гибели 220 тысяч человек и массовым разрушениям в столице.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землетрясений помогает создавать более устойчивые здания и системы предупреждения для уменьшения потерь.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Цунами: разрушительная сила океана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цунами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возникают в результате подводных землетрясений или извержений вулканов, создавая мощные волны, способные покрывать большие расстояния под водой.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в 2004 году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катастрофическое цунами унесло около 230 тысяч жизней и разрушило побережья многих стран. Волну сопровождали огромные высоты и затопление территорий.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цунами на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человеческих жертв, волны наносят ущерб прибрежной природе, изменяя ландшафты, уничтожая растительность и нарушая жизнь животных.
</a:t>
            </a:r>
            <a:endParaRPr lang="en-US" sz="11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Ураганы: сила ветра и климатические изменения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способствует увеличению частоты и силы ураганов, усиливая угрозы для прибрежных городов и сельской местности.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«Катрина» стал одним из самых разрушительных, вызвав массовую эвакуацию и разрушение инфраструктуры в 2005 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Наводнения: история и масштабы бедствий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в Китае, 1931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Обильные дожди и таяние ледников вызвали катастрофические наводнения с более чем 2 миллионами жертв и огромным ущербом.
</a:t>
            </a:r>
            <a:endParaRPr lang="en-US" sz="1304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в Европе, 2002
</a:t>
            </a:r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дожди привели к наводнениям в Чехии и Германии, повредив инфраструктуру и нарушив жизнь миллионов людей.
</a:t>
            </a:r>
            <a:endParaRPr lang="en-US" sz="1366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в Пакистане, 2010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Продолжительные муссонные дожди вызвали масштабные наводнения, затронувшие более 20 миллионов человек и вызвавшие гуманитарный кризис.
</a:t>
            </a:r>
            <a:endParaRPr lang="en-US" sz="12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природных катастроф за 50 лет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смертельными остаются землетрясения и наводнения, особенно в густонаселённых странах Азии и Латинской Америки.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необходимость инвестиций в систему раннего предупреждения и устойчивую инфраструктуру.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огромные территории в Австралии, Калифорнии и Сибири охвачены огнём, что приводит к огромным экологическим потерям.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пожары: масштабы и причины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погодных условий, человеческая деятельность значительно увеличивает риск возникновения и распространения лесных пожаров.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556308"/>
            <a:ext cx="3287100" cy="16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опасности и регионы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распространённость природных опасностей, примеры катастроф и затронутые регионы.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Азиатский регион наиболее подвержен природным катастрофам с масштабными человеческими жертвами.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катастрофа: уроки и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Чернобыльской АЭС в 1986 году вызвала значительное радиационное загрязнение и вынудила эвакуировать более 100 тысяч человек. Этот инцидент стал поворотным моментом для развития ядерной безопасности и экологического мониторинга.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промышленных районов и здоровье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заводов и фабрик загрязняют воздух, воду и почву, вызывая множество заболеваний у людей и животных. Особенную опасность представляют токсичные вещества, которые накапливаются в окружающей среде и нарушают экосистемы.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опасности: влияние человека на природу
</a:t>
            </a:r>
            <a:endParaRPr lang="en-US" sz="2191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736382"/>
            <a:ext cx="673200" cy="538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38812"/>
            <a:ext cx="673200" cy="59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катастрофы и их последствия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нефти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нефтяных платформах приводят к масштабному загрязнению океанов и гибели морских обитателей, нарушая пищевые цепи и экосистемы.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морской флоры и фауны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химические разливы приводят к сокращению численности рыб и других морских видов, что влияет на биологическое равновесие.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мусор в океанах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Мусорные острова из пластика создают опасные среды, угрожающие здоровью животных и ухудшающие качество воды по всему миру.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возникновения цунами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от подводного землетрясения до разрушительного прибоя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Селевые 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Селевые потоки состоят из смеси воды, глины и камней, развивают скорость до 60 км/ч и способны затоплять населённые пункты, разрушая инфраструктуру. Часто возникают после сильных дождей или землетрясений.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особенности селевых потоков и оползней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вызывают смещение почвы и горных пород, разрушая дома и дороги на склонах. Особо рискованными являются регионы Кавказа и Средней Азии, где интенсивная вырубка лесов усугубляет ситуацию.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катастроф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плотность населения в Азии увеличивает риск больших потерь при природных бедствиях. Экономический ущерб и восстановление требуют международного сотрудничества.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подвергается наиболее значительному воздействию катастроф, что требует усиления мер защиты и адаптации в регионе.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2022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наблюдается рост экстремальных погодных явлений за последние десятилетия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частоты засух, пожаров и наводнений связано с глобальным потеплением и влияет на экосистемы и жизнь людей по всему миру.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Межправительственная группа экспертов ООН по изменению климата (IPCC)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Пандемии и их влияние на общество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привела к гибели более 6,8 миллионов человек, нарушила работу систем образования и здравоохранения по всему миру. Это показало важность готовности к глобальным инфекционным угрозам.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плотности населения и изменение климата способствуют распространению заболеваний. Пандемии оказывают существенное влияние на экономику и психологическое состояние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систем раннего оповещения позволяет заблаговременно предупреждать население о надвигающихся опасностях и организовывать эвакуацию.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снижению рисков катастроф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Антисейсмические технологии в строительстве снижают разрушения от землетрясений, а дамбы и барьеры помогают защититься от наводнений и ураганов.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регулярных тренировок по эвакуации и информирование населения повышают готовность и уменьшают число пострадавших при бедствиях.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71550" y="2062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образовательных программ о безопасности и природных явлениях в школах помогает детям понимать риски и быстро реагировать в чрезвычайных ситуациях.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71550" y="270000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в защите от катастроф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871550" y="3322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эвакуации и распространение знаний о первой помощи повышают уровень подготовки населения и снижают возможные жертвы.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полна опасностей, но человек может защититься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науки, технологии и образования можно снизить уязвимость перед природными и техногенными опасностями. Объединённые усилия и культура безопасности помогут сохранить жизни и здоровье людей.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2026-05-07T04:34:34Z</dcterms:created>
  <dcterms:modified xsi:type="dcterms:W3CDTF">2026-05-07T04:34:34Z</dcterms:modified>
</cp:coreProperties>
</file>