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«Он начал необыкновенно…»: ранний литературный дар и его значение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юношеский талант становится началом большой литературной судьбы?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дар в русской литературе XIX века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писательская биография часто начиналась задолго до первых книг: в лицеях, гимназиях, салонах и домашних кружках. Именно там формировались вкус, круг чтения и первые темы будущего творчества.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«необыкновенно» в литературной биографии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выход за пределы обычного возрастного ожидания: первые тексты появляются очень рано и сразу привлекают внимание окружающих.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просто ранние попытки, а произведения с заметной образностью, точным словом и уже ощутимой художественной самостоятельностью.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быстрое признание в учебной или литературной среде: учителей, друзей, наставников, а иногда и первых читателей.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юного поэта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зрелость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Юный поэт в русской культуре выглядит моложе своих текстов. В них рано слышны самостоятельность мысли, острота чувств и стремление к свободе.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ученического труда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 Пушкина и Лермонтова, рукописные тетради, первые издания и учебные материалы показывают: большой талант начинается с чтения, черновиков и постоянной работы.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показаны ориентировочные возрастные рамки первых заметных успехов, а не даты главных произведений.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первых значимых литературных успехов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и юношеский возраст особенно часто становится временем первого признания и творческого роста.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литературной биографии русских писателей XIX века, по школьному курсу литературы
</a:t>
            </a:r>
            <a:endParaRPr lang="en-US" sz="95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Пушкин: ранняя литературная зрелость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95090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домашнее чтение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рано вошёл в мир словесности через семейное образование, чтение французских и русских авторов и атмосферу дворянской культуры.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50323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1815 год: признание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Выступление перед Державиным стало символом ранней славы Пушкина и знаком преемственности поколений в русской поэзии.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397238" y="1333500"/>
            <a:ext cx="3456000" cy="11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Лицейские годы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Царском Селе он начал писать стихи, в которых уже заметны свобода интонации, чувство формы и редкая для юного автора языковая лёгкость.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943" y="1226125"/>
            <a:ext cx="303750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3011606"/>
            <a:ext cx="4050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3532" y="1226125"/>
            <a:ext cx="354375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2971106"/>
            <a:ext cx="405000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стихах Лермонтова уже звучит чувство внутренней изоляции, которое делает его лирику напряжённой и узнаваемой.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интонация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Юный Лермонтов рано задаёт серьёзные вопросы о свободе, судьбе и человеке, поэтому его поэзия кажется зрелой уже в начале пути.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сила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отличаются резкой выразительностью, сильным движением мысли и образами, которые сразу создают ощущение духовного конфликта.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Собственный голос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Необычность Лермонтова в том, что его индивидуальная манера сложилась очень рано и сразу выделила его среди современников.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Лермонтов: юношеская глубина и трагическое мироощущение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3042" y="1145300"/>
            <a:ext cx="6458008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ранний успех у разных авторов имел разные формы, но всегда требовал внутренней собранности.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ранних литературных стартов русских писателей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дар проявляется по-разному, но почти всегда связан с уже заметной художественной зрелостью.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биографиям русских писателей XIX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Среда, которая ускоряла развитие литературного таланта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библиотека, семейное чтение и знание иностранных языков расширяли кругозор и давали подростку ранний доступ к сильным литературным образцам.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Лицей, гимназия, университет и кружки приучали к регулярному письму, обсуждению текстов и сравнению собственных опытов с работами более сильных авторов.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наставник, читательская поддержка и возможность раннего публичного чтения: они помогают таланту не остаться незамеченным.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необыкновенный литературный старт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что ранний дар раскрывается через чтение, обучение и практику письма.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104" y="1073548"/>
            <a:ext cx="3927150" cy="185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3720" y="1073548"/>
            <a:ext cx="3927150" cy="185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признание как поворотный момент в судьбе автора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514355" y="4762976"/>
            <a:ext cx="295425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856172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Лицейская сцена, после которой о Пушкине заговорили всерьёз
</a:t>
            </a:r>
            <a:endParaRPr lang="en-US" sz="1241" dirty="0"/>
          </a:p>
        </p:txBody>
      </p:sp>
      <p:sp>
        <p:nvSpPr>
          <p:cNvPr id="14" name="Text 3"/>
          <p:cNvSpPr txBox="1"/>
          <p:nvPr/>
        </p:nvSpPr>
        <p:spPr>
          <a:xfrm>
            <a:off x="856172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Шестнадцатилетний Пушкин уже ощущал себя не учеником, а поэтом, способным заинтересовать взыскательную аудиторию. Выступление перед Державиным стало не просто эпизодом, а знаком того, что юный автор вошёл в большую литературную среду.
</a:t>
            </a:r>
            <a:endParaRPr lang="en-US" sz="1058" dirty="0"/>
          </a:p>
        </p:txBody>
      </p:sp>
      <p:sp>
        <p:nvSpPr>
          <p:cNvPr id="15" name="Text 4"/>
          <p:cNvSpPr txBox="1"/>
          <p:nvPr/>
        </p:nvSpPr>
        <p:spPr>
          <a:xfrm>
            <a:off x="4769801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рукопись становится публичным событием
</a:t>
            </a:r>
            <a:endParaRPr lang="en-US" sz="1241" dirty="0"/>
          </a:p>
        </p:txBody>
      </p:sp>
      <p:sp>
        <p:nvSpPr>
          <p:cNvPr id="16" name="Text 5"/>
          <p:cNvSpPr txBox="1"/>
          <p:nvPr/>
        </p:nvSpPr>
        <p:spPr>
          <a:xfrm>
            <a:off x="4769801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круги читателей обычно были невелики: товарищи, наставники, домашние знакомые. Но именно их внимание превращало тетрадные стихи и ученические опыты в биографический факт, который фиксировал появление нового литературного имени.
</a:t>
            </a:r>
            <a:endParaRPr lang="en-US" sz="109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успех особенно заметен там, где домашнее чтение соединяется с систематической практикой письма и вниманием к образцам.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раннего успеха в литературе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талант раскрывается не отдельно, а в сочетании среды, обучения и личного усилия.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биографических материалов о русских писателях XIX века; данные носят качественный, не статистический характер.
</a:t>
            </a:r>
            <a:endParaRPr lang="en-US" sz="95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ранней славы для молодого писателя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Слава может сделать писателя зависимым от чужой оценки. Тогда поиск одобрения начинает подменять внутреннюю работу над текстом и мешает самостоятельному развитию.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громче ранняя репутация, тем сильнее давление на личность. У подростка это нередко вызывает тревожность, самокритику и страх не оправдать созданный образ.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признание быстро формирует ожидания окружающих: от юного автора начинают ждать новых удач, и любое отклонение от первых успехов воспринимается как неудача.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литературы показывает: ранняя известность полезна как старт, но без зрелости и устойчивости она способна усложнить творческий путь и человеческую судьбу.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47" y="1567421"/>
            <a:ext cx="378000" cy="37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047" y="1567421"/>
            <a:ext cx="378000" cy="37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4597" y="3144761"/>
            <a:ext cx="378000" cy="37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старт не заменяет зрелого мастерства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— это только росток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Необыкновенный старт показывает потенциал, но сам по себе не создаёт большого произведения. Настоящий масштаб формируется позднее, когда автор учится отбирать темы, уточнять язык и выстраивать композицию.
</a:t>
            </a:r>
            <a:endParaRPr lang="en-US" sz="1155" dirty="0"/>
          </a:p>
        </p:txBody>
      </p:sp>
      <p:sp>
        <p:nvSpPr>
          <p:cNvPr id="14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направляет талант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опыт меняет интонацию и углубляет взгляд на человека и историю. Поэтому самые значительные книги обычно рождаются после периода поисков, ошибок и внутренней переоценки.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325772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Мастерство требует труда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257359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яркий дар нуждается в постоянной работе: чтении, переписывании, правке и сравнении с лучшими образцами. Без этого ранняя одарённость остаётся впечатлением, а не стилем.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первых удач к большим книгам обычно занимает годы и связан с расширением круга тем, жанров и художественных задач.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раннего успеха к зрелому творчеству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значимость возникает не в момент первого признания, а в результате длительного развития и внутренней проверки таланта.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и литературоведческие сведения о творческом пути А. С. Пушкина и М. Ю. Лермонтова.
</a:t>
            </a:r>
            <a:endParaRPr lang="en-US" sz="95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408" y="1197864"/>
            <a:ext cx="2755195" cy="331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Материальные следы раннего таланта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8119" y="1544371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Рукописи, черновики и школьные тетради позволяют увидеть, как формировался текст до окончательного вида. В них заметны исправления, варианты строк и первые попытки найти собственную интонацию.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5824" y="2799534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публикации, письма и альманахи фиксируют момент, когда ученическое упражнение становится литературным фактом. Эти источники особенно ценны тем, что показывают путь от подражания к самостоятельности.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раннего литературного дара важна в 10 классе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связать биографию писателя с анализом произведений и увидеть, как личный опыт, образование и культурная среда влияют на художественный стиль.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развивает умение отличать природный талант от устойчивого мастерства. Для старшеклассника это важный шаг к более точному пониманию роли труда в искусстве.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Юношеские тексты нередко содержат будущие темы и образы писателя. Это учит читать ранние произведения не как случайность, а как начало творческой системы.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раннем даре показывает, что успех в литературе связан не только с вдохновением, но и с дисциплиной чтения, письма и саморазвития.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789915"/>
            <a:ext cx="3975900" cy="166637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Условия, которые ускоряют становление юного автора и помогают превратить талант в устойчивое творчество.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литературно одаренным подросткам развиваться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идёт быстрее там, где чтение, обратная связь и постоянная практика поддерживают друг друга.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педагогических и литературоведческих наблюдений о развитии юных авторов.
</a:t>
            </a:r>
            <a:endParaRPr lang="en-US" sz="9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юношеского дара к литературному наследию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ранний успех превращается в культурную память через длительное творческое развитие.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701" y="1602105"/>
            <a:ext cx="3219957" cy="328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50" y="431475"/>
            <a:ext cx="55800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Необыкновенное начало — только первый шаг
</a:t>
            </a:r>
            <a:endParaRPr lang="en-US" sz="3300" dirty="0"/>
          </a:p>
        </p:txBody>
      </p:sp>
      <p:sp>
        <p:nvSpPr>
          <p:cNvPr id="7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литературный дар важен как редкий шанс, но решающим становится то, что автор делает дальше: учится, сомневается, работает и создает тексты, которые переживают свою эпоху.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2026-05-23T10:52:58Z</dcterms:created>
  <dcterms:modified xsi:type="dcterms:W3CDTF">2026-05-23T10:52:58Z</dcterms:modified>
</cp:coreProperties>
</file>