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класса Птицы: ключевые черты и значение
</a:t>
            </a:r>
            <a:endParaRPr lang="en-US" sz="2933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класс разнообразных животных с уникальными адаптациями к полёту и жизни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птиц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произошли от древних тероподных динозавров. Первые птицы, например археоптерикс, появились в юрском периоде около 150 миллионов лет назад. Их многочисленное современное разнообразие отражает адаптацию к разным климатам и средам обитания по всему миру.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птиц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— важнейшая особенность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которые защищают их от холода и обеспечивают подъём в воздухе. Эта структура одновременно лёгкая и прочная, помогая в теплоизоляции и полёте.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Преобразованные крылья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Передние конечности птиц эволюционировали в крылья. Их форма и размер варьируются в зависимости от вида, отражая разные стили полёта и образ жизни.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скелет с килем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кость с килем служит опорой для мощных полётных мышц. Кости птиц полые, что снижает вес и облегчает подъём в воздух.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полёту: скелет, мускулатура и дыхательная система
</a:t>
            </a:r>
            <a:endParaRPr lang="en-US" sz="1852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обладают полыми лёгкими костями, уменьшающими общий вес тела. Мощные грудные мышцы составляют до четверти массы, обеспечивая энергичный взмах крыльев.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дыхательная система с воздушными мешками обеспечивает эффективный обмен кислородом при полёте. Четырёхкамерное сердце поддерживает высокий уровень активности и быструю циркуляцию крови.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птиц: протяженность, маршруты и причины
</a:t>
            </a:r>
            <a:endParaRPr lang="en-US" sz="232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около 40% видов птиц совершают длительные перелёты, преодолевая тысячи километров. Это позволяет им искать лучшие условия для питания и размножения.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арктическая крачка ежегодно летит до 20 000 километров между северными и южными полюсами. Миграции также помогают избегать суровых погод и поддерживать популяции.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птиц и особенности размножения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структура яиц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птичьих яиц сильно варьируется: от крошечных яиц колибри до крупных яиц страуса. Прочная скорлупа защищает эмбрион от внешних воздействий и сохраняет влагу.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насиживания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тщательно поддерживают температуру яиц, насиживая их от нескольких дней до месяцев. Этот процесс обеспечивает успешное развитие зародыша в пределах яйца.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птиц: примеры из России и мира
</a:t>
            </a:r>
            <a:endParaRPr lang="en-US" sz="2355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широко распространены воробей, синица и аист. Каждый вид занимает свою нишу, от городских улиц до лесов и лугов.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рекордсмены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крупный представитель — страус, а самый маленький — колибри. Их отличия по размеру и образу жизни отражают приспособления к разным условиям.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различаются окраской, формой клюва и питанием. Например, попугаи известны ярким оперением, а пингвины адаптированы к жизни в холодных водах.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птиц и пищевая специализация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птицы, такие как ястребы, охотятся на мелких животных. Насекомоядные ловят насекомых в полёте, используя быстрые движения и острое зрение.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Зерноядные виды питаются семенами и зерном, а плодоядные предпочитают фрукты. Клюв и пищеварительный тракт птиц адаптированы к их рациону, обеспечивая эффективное питание.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2350" y="1353495"/>
            <a:ext cx="3776100" cy="31934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и адаптации у птиц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27600" y="1728103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полёт реализуется у стрижей и соколов благодаря длинным крыльям и аэродинамичной форме тела. Это позволяет им эффективно охотиться и мигрировать.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72475" y="1728104"/>
            <a:ext cx="14337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утки и пингвины используют перепончатые лапы и обтекаемое тело для плавания. Нелетающие птицы, как страусы, адаптированы к бегу и наземному образом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птиц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Птицы-опылители и распространители семян способствуют росту растений и поддержанию разнообразия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 контролируют численность насекомых и грызунов, снижая ущерб сельскому хозяйству и лесам.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птиц нарушает природный баланс, влияя на другие организмы и экосистемные процессы.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температура тела позволяет птицам адаптироваться к разным условиям и сохранять энергию для быстрого реагирования и активного образа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40–42°C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обеспечивает птицам высокую активность и выносливость в разнообразных климатах.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теплокровности птиц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отряды птиц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и хищные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птицы, такие как воробей и синица, известны мелодичным пением. Хищные — ястребы и совы — имеют крепкий клюв и острые когти для охоты.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и нелетающие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Водоплавающие птицы, например утки и лебеди, приспособлены к плаванию, а нелетающие, как страусы и пингвины, обладают сильными ногами для бега или плавания.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продолжительности жизни связаны с размером, средой обитания и уровнем угроз. Мелкие певчие чаще живут меньше, а крупные виды — значительно дольше.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50–80 лет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живут крупные попугаи и морские птицы, отражая их устойчивость и адаптацию к окружающей среде.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Орнитологические исследования и данные наблюдений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нервной системы и особенности поведения
</a:t>
            </a:r>
            <a:endParaRPr lang="en-US" sz="2334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Мозжечок у птиц отвечает за точную координацию движений, что важно при полёте и поиске пищи в сложных условиях.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птиц обладают цветным зрением, позволяющим им различать разнообразие окружающих объектов и эффективно ориентироваться.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способны к обучению и адаптации, что проявляется в освоении новых навыков и изменении поведения под влиянием окружающей среды.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варьируется от простых инстинктов – миграций и охоты до сложных социальных взаимодействий в стаях и семейных группах.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коммуникация у птиц: функции и значение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служит для привлечения партнёра и обозначения территории, что обеспечивает успех размножения и безопасность.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Певчие птицы могут воспроизводить разнообразные звуки и даже подражать другим животным, что повышает их коммуникативные возможности.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вокальных навыков тесно связано с обучением в молодом возрасте, что способствует сохранению и передаче песенных традиций.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численности птиц сигнализирует об экологических нарушениях, таких как загрязнение и уничтожение среды обитания, влияя на предупреждение экологических проблем.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 вида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находятся под угрозой исчезновения и требуют особого внимания для сохранения биоразнообразия.
</a:t>
            </a:r>
            <a:endParaRPr lang="en-US" sz="1219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Российской Федерации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сохранение редких и мигрирующих видов птиц
</a:t>
            </a:r>
            <a:endParaRPr lang="en-US" sz="2205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защищает птиц от разрушения среды и охоты, способствуя сохранению исчезающих видов и устойчивости популяций.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 и национальные программы объединяют усилия для защиты мигрирующих птиц, обеспечивая их безопасные маршруты и места размножения.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523" y="1314140"/>
            <a:ext cx="7704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498" y="3684452"/>
            <a:ext cx="770400" cy="770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птиц в культуре, искусстве и науке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культуре и искусстве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часто появляются в мифах, пословицах и художественных произведениях, символизируя свободу и красоту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служат объектами изучения навигации, памяти и интеллекта, расширяя знания о когнитивных способностях животных.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Вороны решают сложные задачи, а голуби запоминают образы, демонстрируя высокую умственную активность и приспособляемость.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птицам и окружающей среде
</a:t>
            </a:r>
            <a:endParaRPr lang="en-US" sz="2194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Защищайте природные места обитания и гнезда птиц. Не нарушайте покой во время размножения, не трогайте яйца и птенцов.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кормите птиц вредной пищей, например, хлебом, который может вызвать болезни и нарушить их естественное питание.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птицам помогает сохранить их разнообразие и поддерживает баланс экосистем, важный для здоровья окружающей среды.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— ключ к гармонии природы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играют важную роль в экосистемах и жизни человека, поддерживая биоразнообразие и экологический баланс, поэтому их сохранение — ответственность каждого.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2026-05-09T12:56:53Z</dcterms:created>
  <dcterms:modified xsi:type="dcterms:W3CDTF">2026-05-09T12:56:53Z</dcterms:modified>
</cp:coreProperties>
</file>