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царств в биологии: зачем оно нужно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делят на царства, чтобы лучше понимать их разнообразие.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классификации живых организмов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древности ученые делили всё на растения и животных. С появлением микроскопов были открыты бактерии, грибы и протисты, что привело к появлению новых царств и углублению знаний о живом мире.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царство — понятие для школьников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— самая крупная биологическая группа, включающая организмы с похожими признаками, такими как строение клеток и способы питания.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него объединяют существа, имеющие общие черты в размножении и обмене веществ, что упрощает их изучение и классификацию.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все животные объединены в одно царство, потому что имеют сходную структуру и поведение, что отличает их от растений или грибов.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113250"/>
            <a:ext cx="4768800" cy="8475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027281"/>
            <a:ext cx="4768800" cy="8475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941312"/>
            <a:ext cx="4768800" cy="8475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25" y="3855337"/>
            <a:ext cx="4768800" cy="8475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царства живых организмов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112990"/>
            <a:ext cx="3040500" cy="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подвижных организмов, которые получают энергию, потребляя готовую пищу. Они многоклеточные и могут двигаться свободно в поисках пропитания.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037380"/>
            <a:ext cx="3040500" cy="82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Объединяет организмы, способные к фотосинтезу, с клеточной стенкой из целлюлозы. Они неподвижны и производят кислород и пищу для других организмов.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2941052"/>
            <a:ext cx="3040500" cy="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Грибы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Питаются за счет разложения органических веществ, не имеют хлорофилла и не фотосинтезируют. Важны для переработки остатков в природе.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79975" y="3855077"/>
            <a:ext cx="3040500" cy="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Царства Бактерии и Протисты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основном одноклеточные организмы: бактерии — прокариоты, протисты — одноклеточные эукариоты с различными способами жизни и передвижения.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по царствам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превосходят остальные царства по числу описанных видов, что отражает их богатое биологическое разнообразие.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разнообразие животных показывает их успешную адаптацию к разным условиям жизни.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природы, 2020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1579503"/>
            <a:ext cx="5037600" cy="237804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царств живых организмов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строения клеток, способа питания, подвижности и примеров представителей в разных царствах.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Царства отличаются по клеточной организации и способам питания, что отражает их адаптации и роль в природе.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639"/>
            <a:ext cx="2109900" cy="1660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4670" y="3005639"/>
            <a:ext cx="2109900" cy="16607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9339" y="3005639"/>
            <a:ext cx="2109900" cy="16607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4022" y="3005639"/>
            <a:ext cx="2109900" cy="16607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204425"/>
            <a:ext cx="21099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у которых есть шерсть и живородящие детёныши. Примеры: корова и белка — обладают развитием мозга и заботятся о потомстве.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404667" y="1204425"/>
            <a:ext cx="21099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Зверьки, обладающие перьями и способностью летать. Сова и воробей — типичные представители, приспособленные к разным средам.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629333" y="1204425"/>
            <a:ext cx="21099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в воде, дышат жабрами. Карп и щука — широко распространённые виды, играющие важную роль в водных экосистемах.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854016" y="1204425"/>
            <a:ext cx="21099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многочисленная группа с шестью ногами. Жук и бабочка отличаются разнообразием форм и жизненных циклов.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царства Животные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113250"/>
            <a:ext cx="4768800" cy="8475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027281"/>
            <a:ext cx="4768800" cy="8475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941312"/>
            <a:ext cx="4768800" cy="8475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25" y="3855337"/>
            <a:ext cx="4768800" cy="8475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царства Растения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112990"/>
            <a:ext cx="3040500" cy="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растения с древесной структурой. Дуб и ель обеспечивают кислород и служат домом для многих животных.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037380"/>
            <a:ext cx="3040500" cy="82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Кустарники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Среднего размера растения с мощными ветвями. Смородина и сирень — популярны в садах и лесах благодаря плодам и цветам.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2941052"/>
            <a:ext cx="3040500" cy="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Низкорослые растения с мягкими стеблями. Одуванчик и пшеница важны для животного питания и сельского хозяйства.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79975" y="3855077"/>
            <a:ext cx="3040500" cy="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водоросли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растения, часто обитающие во влажных местах. Они участвуют в поддержании экосистем и кислородном обмене.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639"/>
            <a:ext cx="2109900" cy="1660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4670" y="3005639"/>
            <a:ext cx="2109900" cy="16607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9339" y="3005639"/>
            <a:ext cx="2109900" cy="16607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4022" y="3005639"/>
            <a:ext cx="2109900" cy="16607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204425"/>
            <a:ext cx="21099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Шляпочные грибы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съедобные и ядовитые виды — подберёзовик и мухомор. Рассеиваются спорами и играют роль в экосистеме разложения.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404667" y="1204425"/>
            <a:ext cx="21099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Пеницилл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Плесневый гриб, известный как источник антибиотиков. Широко используется в медицине для борьбы с инфекциями.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629333" y="1204425"/>
            <a:ext cx="21099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грибы, важные для выпечки и производства алкоголя. Они разлагают сахара в процессе ферментации.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854016" y="1204425"/>
            <a:ext cx="21099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Лишайники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образования грибов и водорослей, устойчивы к суровым условиям и важны для почвообразования.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царства Грибы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113250"/>
            <a:ext cx="4768800" cy="8475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027281"/>
            <a:ext cx="4768800" cy="8475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941312"/>
            <a:ext cx="4768800" cy="8475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25" y="3855337"/>
            <a:ext cx="4768800" cy="8475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царства Бактерии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112990"/>
            <a:ext cx="3040500" cy="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бывают шаровидные (кокки), палочковидные (бациллы) и спиралевидные (спириллы). Каждая форма связана с их образом жизни и средой обитания.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037380"/>
            <a:ext cx="3040500" cy="82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перерабатывают органические вещества, участвуя в круговороте веществ в природе и поддерживая здоровье экосистем.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2941052"/>
            <a:ext cx="3040500" cy="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с 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полезны — участвуют в пищеварении и производстве продуктов, например, йогуртов и сыра.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179975" y="3855077"/>
            <a:ext cx="3040500" cy="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бактерии вызывают заболевания, поэтому их изучение важно для медицины и борьбы с инфекциями.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— живые формы невидимой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— одноклеточные организмы, которые двигаются, изменяя форму тела. Они обитают в воде и влажной почве, медленно передвигаясь и поглощая пищу с помощью ложноножек.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Инфузории: реснички для движения и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Инфузории-туфельки покрыты ресничками, позволяющими им плавать и захватывать пищу. Эти маленькие существа живут в пресных водоёмах и активно реагируют на изменения среды.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— удивительное сочетание растительных и животных черт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Эвглены способны и двигаться при помощи жгутиков, и фотосинтезировать благодаря хлорофиллу. Они часто встречаются в прудах и небольших водоёмах, адаптируясь к разным условиям.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Протисты: амёбы, инфузории, водоросли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классификации живых организмов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царства к виду через основные таксономические ранги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 всегда просто определить царство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организмы сочетают признаки разных царств, как эвглена — она и движется, и фотосинтезирует, что затрудняет её классификацию.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 грибы относили к растениям, а бактерии иногда — к животным, из-за недостаточных знаний о их особенностях.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методы, основанные на генетике, помогли выделить эти группы в отдельные царства с четкими признаками.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деление на царства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помогает понять, как разные организмы развивались и взаимодействуют в природе, что важно для изучения экологии и биологии.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знаний облегчает изучение особенностей и функций каждой группы в природе и их роли в экосистемах.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царств помогает применять биологические знания в медицине, сельском хозяйстве и охране окружающей среды.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новых царств: археи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— одноклеточные организмы, похожие на бактерий, но со своей уникальной биохимией и структурой клеток.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обитают в экстремальных условиях, таких как горячие гейзеры и очень солёные озёра, где мало кто другой может выжить.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современных микроскопов и генетических исследований позволило выделить архей в отдельное царство живых организмов.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363916"/>
            <a:ext cx="8784000" cy="19893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архей, бактерий и эукариот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по клеточному строению и биологическим признакам в различных царствах.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 ближе к бактериям по отсутствию ядра, но имеют уникальные особенности, отличающие их от других организмов.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учебные материалы по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видов открыто в каждом царстве (по данным 2020 года)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Животных известно значительно больше всех прочих царств, что отражает их разнообразие в природе.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Превалирование видов животных указывает на их широкое распространение и адаптивность в различных средах.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классификация помогает человеку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классификации в медицине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 разных видах бактерий позволяет врачам отличать опасные инфекции от полезных микроорганизмов, что важно для правильного лечения и профилактики заболеваний.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сельском хозяйстве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растений по видам помогает агрономам выбирать подходящие культуры для посадки, улучшать урожай и бороться с вредителями и болезнями растений.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уникальных видов в экологии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экологам отслеживать редкие и исчезающие виды, разрабатывать меры по их охране и поддержанию природного баланса.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классификации: что нас ждет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технологии откроют новые методы изучения связи между живыми организмами на молекулярном уровне.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Ожидается появление новых царств и уточнение существующих, основанных на детальном анализе ДНК и биохимии.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станет более точной и поможет глубже понять эволюцию, происхождение и свойства животных и растений.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царств — ключ к пониманию жизни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 царствах облегчает изучение живого мира, помогает открывать новые виды и сохранять природу, формируя основу для будущих достижений биологии.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2026-05-08T09:48:31Z</dcterms:created>
  <dcterms:modified xsi:type="dcterms:W3CDTF">2026-05-08T09:48:31Z</dcterms:modified>
</cp:coreProperties>
</file>