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состояния: зачем они нужны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состояние точно, кратко и выразительно?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знакомит с особой группой слов, которые называют состояние, оценку или необходимость действия. Она помогает находить главную часть предложения и отличать похожие слова по роли и значению.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эта тема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словами категории состояния
</a:t>
            </a:r>
            <a:endParaRPr lang="en-US" sz="284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выражают разрешение, необходимость или запрет: можно, нельзя, нужно. Они помогают сразу понять, как человек оценивает действие и какие правила важны.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передать погоду и окружающую среду: холодно, ветрено, сыро. Они быстро создают картину дня и показывают, какая обстановка стоит вокруг.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назвать чувства и внутреннее состояние: грустно, радостно, страшно. Такие слова позволяют кратко передать настроение героя без длинных объяснений.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описывают общую атмосферу: тихо, светло, темно. Они не называют действие, а сообщают, что происходит вокруг человека или предмета.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вокруг
</a:t>
            </a:r>
            <a:endParaRPr lang="en-US" sz="11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такие слова работают в предложении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без 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часто становятся главным словом в предложении. В таких конструкциях подлежащее может отсутствовать, а смысл сосредоточен на состоянии: На улице темно. Мне весело.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о состоянии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основную мысль без лишних слов. В предложении Ребятам нельзя шуметь именно это слово сообщает о запрете и делает высказывание полным и понятным.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 схожими словами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быть разными частями речи в зависимости от роли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 всегда определяет часть речи: решающими становятся значение, вопрос и синтаксическая роль.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состояния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учебной теме охватывают и природу, и человека, и оценку действия. Это делает группу слов особенно полезной в описании и диалоге.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значений важны, но чаще всего они помогают передать атмосферу и отношение к ситуации.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группировка примеров по 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изменяются по числам, родам и падежам. У них нет окончаний, которые показывали бы связь с предметом или изменение по форме.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отвечают на вопрос каково? и выступают главным словом в предложении. Именно поэтому их легко заметить в безличных конструкциях.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слова оканчиваются на -о: тепло, светло, грустно. Но есть и другие формы: надо, можно, нельзя, жаль.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слов категории состояния
</a:t>
            </a:r>
            <a:endParaRPr lang="en-US" sz="26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словами было, стало, будет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часто соединяются с формами слова быть. Сочетания было тихо и было холодно показывают прошлое состояние, которое уже изменилось.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стало и будет помогают увидеть движение во времени: стало темно, будет интересно. Так состояние можно описать не только сейчас, но и в развитии.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 категории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отличить слова этой группы от наречий и прилагательных.
</a:t>
            </a:r>
            <a:endParaRPr lang="en-US" sz="29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описании природы и обстановки
</a:t>
            </a:r>
            <a:endParaRPr lang="en-US" sz="3144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помогают быстро описать лес, улицу или комнату: в лесу тихо, на улице сыро. Одно слово сразу создаёт ясный образ обстановки.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точно передают освещённость и время дня: темно, светло, свежо. Такие слова делают описание коротким, но очень наглядным для читателя.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легко показать общее ощущение пространства: спокойно, душно, тревожно. В небольшом тексте это помогает быстрее понять настроение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передающие чувства и настроение
</a:t>
            </a:r>
            <a:endParaRPr lang="en-US" sz="314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такие слова особенно часто встречаются в кратких репликах и описаниях, где важно быстро назвать переживание без лишних пояснений.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показывают внутреннее состояние человека; чаще всего они нужны, чтобы точно обозначить эмоцию и её силу.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речи;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помогают избегать длинных объяснений: вместо подробного описания можно кратко назвать погоду, настроение героя или оценку происходящего одним словом.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важны для письменной речи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сочинениях и небольших рассказах они делают текст точнее. Читатель сразу понимает, какая атмосфера вокруг, даже если предложение очень короткое и простое.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удобны в дневниковых записях и описаниях наблюдений. С их помощью легко передать личное впечатление: тревожно, спокойно, весело, холодно, тоскливо.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полезны там, где важно сообщить главное быстро и ясно. Благодаря им письменная речь становится выразительной, но остаётся понятной и аккуратной.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 их значения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значение имеет слово в разных ситуациях и что именно оно называет.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зависит от контекста: одно и то же слово может называть состояние, оценку или необходимость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материалам школьной темы;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с наречием и прилагательным
</a:t>
            </a:r>
            <a:endParaRPr lang="en-US" sz="2991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предложения, нужно смотреть на роль слова. В комнате тихо — это главное слово в сообщении о состоянии; тихо в Дети тихо разговаривают зависит от глагола и отвечает на вопрос как?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видно на примере грустно и грустный. Мне грустно сообщает о состоянии человека, а грустный мальчик называет признак предмета и относится к прилагательным.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категории состояния встречаются чаще
</a:t>
            </a:r>
            <a:endParaRPr lang="en-US" sz="26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типах речи эти слова выполняют разные задачи: помогают описывать фон, отвечать кратко и передавать изменение самочувствия или обстановки.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нужны в описании и диалоге, а в рассуждении встречаются реже, потому что там важнее объяснение и доказательство.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примерам текстов;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школьных текстах такие слова особенно заметны. Они соединяются с деталями и делают описание живым, даже если предложений немного.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уютно, спокойно и тепло создают мягкий эмоциональный фон. Уже одно такое слово помогает представить место, в котором герою приятно и безопасно.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тревожно, тоскливо и страшно передают напряжение или беспокойство. Они подсказывают читателю, что герой насторожен, расстроен или ждёт неприятного события.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слова помогают передавать настроение
</a:t>
            </a:r>
            <a:endParaRPr lang="en-US" sz="2772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 категории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определить, что слово относится к категории состояния, а не к другой части речи.
</a:t>
            </a:r>
            <a:endParaRPr lang="en-US" sz="29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словами в предложении
</a:t>
            </a:r>
            <a:endParaRPr lang="en-US" sz="3053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которому относится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могут стоять местоимения и существительные: мне жаль, ребятам можно, маме спокойно. Такие слова показывают, кто ощущает состояние или получает разрешение.
</a:t>
            </a:r>
            <a:endParaRPr lang="en-US" sz="147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часто уточняются обстоятельствами времени: сегодня интересно, вечером тихо, утром свежо. Так предложение сразу показывает, когда именно наблюдается состояние.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легко сочетаются со словами места: в классе душно, на улице сыро, в комнате светло. Это помогает точно представить, где происходит описываемая ситуация.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нередко соединяются с формами быть: было тихо, стало холодно, будет интересно. Благодаря этому легко передать изменение состояния во времени.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быть
</a:t>
            </a:r>
            <a:endParaRPr lang="en-US" sz="9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и художественной речи
</a:t>
            </a:r>
            <a:endParaRPr lang="en-US" sz="262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правило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открыл учебник и спокойно объяснил правило. Здесь можно задавать вопросы, а здесь нельзя шуметь. Такие слова сразу помогают понять, что разрешено, а что запрещено, без длинных пояснений.
</a:t>
            </a:r>
            <a:endParaRPr lang="en-US" sz="121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 в рассказе
</a:t>
            </a:r>
            <a:pPr algn="ctr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комнате стало тихо. Саша сидел у окна и долго молчал, потому что ему было тревожно. Одно короткое слово передаёт больше, чем целое объяснение внутреннего состояния.
</a:t>
            </a:r>
            <a:endParaRPr lang="en-US" sz="126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после выступления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концерта в актовом зале вдруг посветлело и стало радостно. Ребята улыбались, переглядывались и шептали друг другу короткие фразы, в которых настроение чувствовалось сразу.
</a:t>
            </a:r>
            <a:endParaRPr lang="en-US" sz="13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словах категории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состояние, оценку и необходимость действия, поэтому делают речь точной и выразительной. Они помогают быстро передать настроение, обстановку и главное сообщение без лишних слов.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2026-05-22T16:04:59Z</dcterms:created>
  <dcterms:modified xsi:type="dcterms:W3CDTF">2026-05-22T16:04:59Z</dcterms:modified>
</cp:coreProperties>
</file>