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6925" y="570000"/>
            <a:ext cx="4475400" cy="40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и материки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на 71% покрыта водой и на 29% — сушей, где живут люди и формируются природные зоны.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4700700" y="4631775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океан — единая водная оболочка, а материки окружены морями и океанами. Их размеры, берега и высоты меняют природные зоны. Поэтому именно сочетание океанов и материков влияет на климат, пути путешествий и жизнь людей.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Земля разделена на воду и сушу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990" y="1374081"/>
            <a:ext cx="243773" cy="2166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105" y="1374081"/>
            <a:ext cx="243773" cy="2166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9092" y="1364608"/>
            <a:ext cx="147271" cy="23563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5720" y="3561139"/>
            <a:ext cx="180159" cy="20589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84195" y="3578883"/>
            <a:ext cx="213008" cy="170407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океанов — пять характеров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724946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океан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океан — самый большой и самый глубокий. Его воды простираются между Азией, Австралией, Северной и Южной Америкой, и именно масштабы океана хорошо видны на карте.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3604061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Атлантический океан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Атлантический океан вытянут с севера на юг и омывает берега Европы, Африки и Америк. Он связывает разные части света морскими маршрутами и заметно влияет на погоду у побережий.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442796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Индийский океан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Индийский океан в целом теплее других: большая его часть лежит в жарких широтах. Тёплые воды поддерживают активное испарение и формируют влажность в атмосфере.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1127340" y="3561150"/>
            <a:ext cx="3052874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Ледовитый океан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Ледовитый океан — самый маленький и самый холодный. Большую часть года он покрыт льдом, поэтому его условия тесно связаны с арктическим климатом и коротким летом.
</a:t>
            </a:r>
            <a:endParaRPr lang="en-US" sz="1423" dirty="0"/>
          </a:p>
        </p:txBody>
      </p:sp>
      <p:sp>
        <p:nvSpPr>
          <p:cNvPr id="18" name="Text 6"/>
          <p:cNvSpPr txBox="1"/>
          <p:nvPr/>
        </p:nvSpPr>
        <p:spPr>
          <a:xfrm>
            <a:off x="4972240" y="3561150"/>
            <a:ext cx="3052874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Южный океан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Южный океан омывает Антарктиду. Здесь часто дуют сильные ветры, случаются штормы, а холодные течения продолжают охлаждать воды вокруг континента.
</a:t>
            </a:r>
            <a:endParaRPr lang="en-US" sz="142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большой — Тихий океан (около 165 млн км²). Даже при грубом сравнении разница заметна: он значительно превышает остальные океаны.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размеры океанов распределены неравномерно: лидер — Тихий, а два «самых меньших» океана — Южный и Северный Ледовитый.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для сравнения площадей океанов приведены в учебных материалах (точные цифры в источниках могут отличаться).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океанов по площади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Огромная карта Тихого океана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океан расположен между Азией, Австралией, Северной и Южной Америкой. Из‑за его масштаба даже на школьной карте он занимает почти половину площади Мирового океана.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Глубина, которая «проваливается»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Тихом океане находится Марианская впадина, где глубина превышает 11 км. Это одно из самых впечатляющих мест на планете: океан здесь становится по‑настоящему «экстремальным».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«Огненное кольцо» на берегах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берегам Тихого океана проходит Тихоокеанское огненное кольцо — область частых землетрясений и извержений вулканов. Такое расположение связано с подвижностью участков земной коры.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океан: крупнейший и самый глубокий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Атлантический океан вытянут с севера на юг и связывает берега Европы, Африки, а также Северной и Южной Америки. Его воды соединяют районы разных климатов и поддерживают морские сообщения.
</a:t>
            </a:r>
            <a:endParaRPr lang="en-US" sz="1399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Атлантический, Индийский и Северный Ледовитый океаны
</a:t>
            </a:r>
            <a:endParaRPr lang="en-US" sz="2702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Индийский океан считается самым тёплым: большая часть его акватории находится в жарких широтах. Поэтому температура воды и условия над океаном чаще способствуют более влажной погоде.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Ледовитый океан большую часть года покрыт льдом. Его воды тесно связаны с суровым арктическим климатом, из‑за чего сезонные изменения там особенно заметны.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океан «делает» 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медленнее нагревается и остывает, а течения и испарение меняют условия у берегов.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Евразия, Африка, Северная Америка, Южная Америка, Антарктида и Австралия составляют материки Земли. Материки отличаются площадью, высотой поверхности, климатом и природными зонами.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 материков Земли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объединяет Европу и Азию и является крупнейшей сушей планеты. На ней расположены и горные системы, и обширные равнины, и разные типы климата.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населения тоже различается: где‑то природные условия благоприятны для жизни и хозяйства, а где‑то климат более суровый или слишком холодный.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каждом материке есть свои крупные географические объекты, которые помогают узнавать карту: реки, горы, пустыни, леса и значимые природные районы.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1822113"/>
            <a:ext cx="4037700" cy="225042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Площади материков распределены неравномерно: самый большой — Евразия, а самый маленький — Австралия.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большую площадь материка не стоит автоматически связывать с большим числом жителей: условия зависят от климата, рельефа и ресурсов.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географические материалы (оценки площадей могут незначительно различаться в разных изданиях).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 и их площадь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3" y="0"/>
            <a:ext cx="513345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24425" y="1945851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гиганта и природные контрасты
</a:t>
            </a:r>
            <a:pPr algn="l" indent="0" marL="0">
              <a:lnSpc>
                <a:spcPct val="100000"/>
              </a:lnSpc>
              <a:buNone/>
            </a:pPr>
            <a:r>
              <a:rPr lang="en-US" sz="4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занимает почти треть всей суши Земли. Здесь расположены Гималаи — горный район с высочайшей точкой планеты, горой Джомолунгма (Эверест), а также крупные равнины, например Восточно-Европейская.
</a:t>
            </a:r>
            <a:endParaRPr lang="en-US" sz="1373" dirty="0"/>
          </a:p>
        </p:txBody>
      </p:sp>
      <p:sp>
        <p:nvSpPr>
          <p:cNvPr id="6" name="Text 1"/>
          <p:cNvSpPr txBox="1"/>
          <p:nvPr/>
        </p:nvSpPr>
        <p:spPr>
          <a:xfrm>
            <a:off x="5213000" y="311075"/>
            <a:ext cx="35979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Евразия: самый большой материк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460225" y="468530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224425" y="3445835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климата и население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4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материке живут самые населённые страны, и поэтому он особенно важен для человеческой деятельности. Природные зоны меняются от арктических пустынь до тропических лесов, формируя разнообразие ландшафтов.
</a:t>
            </a:r>
            <a:endParaRPr lang="en-US" sz="144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577" y="2077821"/>
            <a:ext cx="109298" cy="2185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0028" y="2096660"/>
            <a:ext cx="226148" cy="1809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0903" y="2086609"/>
            <a:ext cx="226148" cy="20102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89215" y="2077821"/>
            <a:ext cx="191272" cy="218597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Африка: материк жаркого климата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1014250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 и солнечное тепло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пересекается экватором, поэтому большая часть материка получает много солнечного тепла в течение года. Из‑за этого климат часто тёплый, а сезоны больше различаются по влажности, чем по температуре.
</a:t>
            </a:r>
            <a:endParaRPr lang="en-US" sz="1204" dirty="0"/>
          </a:p>
        </p:txBody>
      </p:sp>
      <p:sp>
        <p:nvSpPr>
          <p:cNvPr id="13" name="Text 3"/>
          <p:cNvSpPr txBox="1"/>
          <p:nvPr/>
        </p:nvSpPr>
        <p:spPr>
          <a:xfrm>
            <a:off x="3155127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Сахара — крупнейшая жаркая пустыня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Африке находится Сахара — крупнейшая жаркая пустыня мира. В её пределах мало осадков, а дневное солнце бывает особенно сильным. Поэтому ландшафт здесь сухой и во многом безлесный.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296004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Реки: Нил, Конго и Нигер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материке протекают крупные реки: Нил, Конго и Нигер. Они влияют на жизнь людей и животных, поддерживают растительность и помогают хозяйству там, где вода особенно важна для засушливых районов.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7436881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природных зон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включает саванны, пустыни, влажные экваториальные леса и горные области. Такое разнообразие объясняется различиями в количестве осадков и высоте над уровнем моря, поэтому «карта природы» меняется шаг за шагом.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только порядок: Азия наиболее населённая, Антарктида постоянного населения не имеет. Площади материков не связаны напрямую с количеством жителей.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простой: расселение зависит не только от «размера» материка, но и от климата, условий для жизни и освоения территории.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доли по порядку численности населения материков; точные проценты в источнике не приводятся.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материков в сравнении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820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 включает Кордильеры, Великие озёра и северные территории, где особенно заметно влияние Арктики. Поэтому на севере холоднее, а ближе к середине материка становится теплее.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и Южная Америка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310825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Америка известна Андами, а также рекой Амазонкой. Влажные экваториальные леса занимают обширные территории, где много тепла и осадков, поэтому природа там отличается особым разнообразием.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30345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материка вытянуты с севера на юг, поэтому климат меняется постепенно. На одних широтах встречаются холодные условия, на других — жаркие, и это отражается в природных зонах.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почти полностью покрыта ледяным щитом толщиной до нескольких километров. Это одновременно самый холодный, самый высокий и самый сухой материк Земли, где осадки выпадают редко и в виде снега.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Антарктида: материк льда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Постоянного населения нет: здесь работают только научные станции. Антарктида важна для исследований климата, состояния льдов и особенностей жизни в экстремальных природных условиях, где трудно выживать.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10292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3) Уникальная фауна
</a:t>
            </a:r>
            <a:pPr algn="l" indent="0" marL="0">
              <a:lnSpc>
                <a:spcPct val="100000"/>
              </a:lnSpc>
              <a:buNone/>
            </a:pPr>
            <a:r>
              <a:rPr lang="en-US" sz="6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материке живут уникальные животные: кенгуру, коала, утконос и ехидна. Их можно встретить только в Австралии, поэтому материк часто называют одним из центров мирового биоразнообразия.
</a:t>
            </a:r>
            <a:endParaRPr lang="en-US" sz="1285" dirty="0"/>
          </a:p>
        </p:txBody>
      </p:sp>
      <p:sp>
        <p:nvSpPr>
          <p:cNvPr id="7" name="Text 1"/>
          <p:cNvSpPr txBox="1"/>
          <p:nvPr/>
        </p:nvSpPr>
        <p:spPr>
          <a:xfrm>
            <a:off x="46897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1) Австралия как отдельный материк-государство
</a:t>
            </a:r>
            <a:pPr algn="l" indent="0" marL="0">
              <a:lnSpc>
                <a:spcPct val="100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считается самым маленьким материком и одновременно отдельным государством. Такой «двойной» статус делает её природные особенности особенно узнаваемыми на карте мира.
</a:t>
            </a:r>
            <a:endParaRPr lang="en-US" sz="1198" dirty="0"/>
          </a:p>
        </p:txBody>
      </p:sp>
      <p:sp>
        <p:nvSpPr>
          <p:cNvPr id="8" name="Text 2"/>
          <p:cNvSpPr txBox="1"/>
          <p:nvPr/>
        </p:nvSpPr>
        <p:spPr>
          <a:xfrm>
            <a:off x="3785950" y="1208200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2) Пустыни и более влажные районы на востоке
</a:t>
            </a:r>
            <a:pPr algn="l" indent="0" marL="0">
              <a:lnSpc>
                <a:spcPct val="100000"/>
              </a:lnSpc>
              <a:buNone/>
            </a:pPr>
            <a:r>
              <a:rPr lang="en-US" sz="6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Большую часть территории занимают пустыни и полупустыни. При этом восток и юго‑восток отличаются более мягким и влажным климатом, поэтому растительность и ландшафты здесь заметно разнообразнее.
</a:t>
            </a:r>
            <a:endParaRPr lang="en-US" sz="1172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Австралия: самый маленький материк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используют океаны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хозяйственной деятельности на море: транспорт, ресурсы и исследования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815" y="1124025"/>
            <a:ext cx="3810871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сопоставить географические «рекорды» материков и запомнить, чем они отличаются.
</a:t>
            </a:r>
            <a:pPr algn="l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материки отличаются площадью и природой по-разному, их главные рекорды легко распределяются по климату, высоте рельефа и условиям влажности.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5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сведения по ключевым географическим признакам из школьного курса.
</a:t>
            </a:r>
            <a:endParaRPr lang="en-US" sz="1165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особенностей материков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238" y="1319944"/>
            <a:ext cx="154422" cy="20589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6895" y="1337689"/>
            <a:ext cx="213008" cy="1704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8945" y="3114566"/>
            <a:ext cx="213008" cy="18934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0451" y="3106289"/>
            <a:ext cx="205896" cy="205896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материки и океаны важны для жизни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740400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Влага и круговорот воды
</a:t>
            </a:r>
            <a:pPr algn="l" indent="0" marL="0">
              <a:lnSpc>
                <a:spcPct val="100000"/>
              </a:lnSpc>
              <a:buNone/>
            </a:pPr>
            <a:r>
              <a:rPr lang="en-US" sz="6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и другие водоёмы обеспечивают испарение, из-за которого образуются облака и выпадают осадки. Это поддерживает круговорот воды и помогает формировать условия для жизни на материках.
</a:t>
            </a:r>
            <a:endParaRPr lang="en-US" sz="1391" dirty="0"/>
          </a:p>
        </p:txBody>
      </p:sp>
      <p:sp>
        <p:nvSpPr>
          <p:cNvPr id="13" name="Text 3"/>
          <p:cNvSpPr txBox="1"/>
          <p:nvPr/>
        </p:nvSpPr>
        <p:spPr>
          <a:xfrm>
            <a:off x="5078353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 погода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медленно нагреваются и остывают, поэтому рядом с морями климат обычно мягче. Материки сильнее меняют температуру внутри континентов, и вместе они влияют на погодные условия.
</a:t>
            </a:r>
            <a:endParaRPr lang="en-US" sz="1423" dirty="0"/>
          </a:p>
        </p:txBody>
      </p:sp>
      <p:sp>
        <p:nvSpPr>
          <p:cNvPr id="14" name="Text 4"/>
          <p:cNvSpPr txBox="1"/>
          <p:nvPr/>
        </p:nvSpPr>
        <p:spPr>
          <a:xfrm>
            <a:off x="740400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и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6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океанах и прибрежных районах человек получает пищу за счёт рыболовства, а также использует морские ресурсы. Материки дают материалы и продовольствие: от полей до промышленности.
</a:t>
            </a:r>
            <a:endParaRPr lang="en-US" sz="1416" dirty="0"/>
          </a:p>
        </p:txBody>
      </p:sp>
      <p:sp>
        <p:nvSpPr>
          <p:cNvPr id="15" name="Text 5"/>
          <p:cNvSpPr txBox="1"/>
          <p:nvPr/>
        </p:nvSpPr>
        <p:spPr>
          <a:xfrm>
            <a:off x="5078353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и дороги
</a:t>
            </a:r>
            <a:pPr algn="l" indent="0" marL="0">
              <a:lnSpc>
                <a:spcPct val="100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 — это пространство городов, дорог, заводов и сельского хозяйства, где живёт большинство людей. Океаны же поддерживают торговлю и перевозки, связывая страны и создавая международные маршруты.
</a:t>
            </a:r>
            <a:endParaRPr lang="en-US" sz="138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собирает несколько ключевых ориентиров: долю воды, число океанов и материков, а также особенности Антарктиды. Глубина Марианской впадины превышает 11 км.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показывают масштаб системы «вода–суша»: вода покрывает большую часть планеты, а различия материков проявляются в климате и особенностях расселения.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сведения из школьного курса географии; глубина Марианской впадины указана как «более 11 км» (точное значение зависит от методик измерения).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факты об океанах и материках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планета воды и суши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и материки — взаимосвязанная система Земли: океаны формируют климат и участвуют в круговороте воды, а материки служат основой жизни и расселения. Понимание их особенностей помогает читать карту мира.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2026-05-11T17:33:46Z</dcterms:created>
  <dcterms:modified xsi:type="dcterms:W3CDTF">2026-05-11T17:33:46Z</dcterms:modified>
</cp:coreProperties>
</file>