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искусства и религиозных верований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возникли первые рисунки, обряды и верования человечества?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изображения, украшения и погребения показывают: древние люди не только добывали пищу, но и пытались понять мир, природу, жизнь и смерть. Именно с этого началась духовная история человечества.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первобытные находки важны для истории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 каменном веке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маленькими группами и часто переходили с места на место. Им приходилось постоянно искать воду, пищу и безопасные стоянки, поэтому жизнь была очень неустойчивой и зависела от природы.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удачи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охоты, погода и смена сезонов напрямую влияли на выживание. Если дичи было мало или наступала засуха, вся группа могла остаться без еды и оказаться в опасности.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стихиями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пожар, болезнь и смерть казались непонятными и пугающими. Люди не могли объяснить их научно, поэтому пытались найти скрытые причины происходящего вокруг себя.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миром, первобытные люди стремились понять, почему происходят важные события. Из этого постепенно рождались первые представления о духах, силах природы и особых обрядах.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0406" y="365350"/>
            <a:ext cx="3805638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рисунки на стенах пещер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рисунки находят далеко от входа, в темных и труднодоступных частях пещер. Это показывает, что изображения имели особое значение и создавались не случайно.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рисунков использовали охру, уголь и другие природные материалы. Такие краски были доступны, а темные глубины пещер помогали изображениям сохраняться очень долго.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художники изображали бизонов, лошадей, оленей и других животных. Для древних людей они были одновременно источником пищи, объектом охоты и предметом постоянного внимания.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пещеры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пещерах Ласко во Франции и Альтамира в Испании сохранились знаменитые древние изображения. Они помогают ученым увидеть, как выглядело искусство людей каменного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археологи находят изображения на камне и стенах пещер: такие следы лучше пережили тысячелетия и сохранили важные детали жизни древних людей.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типам археологических находок, составлено по материалам темы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наскальных рисунков связано прежде всего с их лучшей сохранностью, а не обязательно с большей распространённостью в древности.
</a:t>
            </a:r>
            <a:endParaRPr lang="en-US" sz="111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древние художественные находки встречаются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создавались древние изображения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Удача на охоте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животных могли быть связаны с надеждой на успешную охоту. Люди верили, что изображение помогает повлиять на реальность и привлечь желанный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молодых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изображениям старшие могли объяснять, каких животных надо опасаться, как они выглядят и где их искать. Так рисунки служили своеобразным учебным материалом.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 рисунки воспринимались не только как украшение, но и как средство воздействия на мир. Через них люди пытались попросить удачу, защиту или помощь.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чаще всего появлялись животные, потому что они были важны для питания и одновременно представляли опасность. Человек внимательно наблюдал за ними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религиозные представления возникали постепенно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явления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смерть, гром, молния и смена дня и ночи вызывали удивление и страх. Люди искали объяснение тому, что не могли понять обычным наблюдением.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и силы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возникла мысль, что миром управляют невидимые силы. Так появились представления о душе, духах природы, священных животных и предках.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помощь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думать, что правильные действия, просьбы и обряды могут защитить от беды и помочь живым. Так верования вошли в повседневную жизнь общины.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ранние формы верований первобытных людей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представления помогали древним людям объяснять мир и чувствовать связь с общиной.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верования отвечали на похожий вопрос: как объяснить непонятное и защитить себя, семью и весь род.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ранние верования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страха и надежды возникал обряд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наблюдение природы и охоты превращалось в устойчивый ритуал.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 как знак веры в загробную жизнь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захоронениях рядом с умершими находят орудия труда, украшения, краску и пищу. Такие предметы показывают, что погребение имело особый смысл.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Положенные в могилу предметы могли быть нужны умершему в загробной жизни. Это говорит о надежде помочь ему и сохранить связь с ним.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конец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человеку оставляли вещи, значит, его не считали исчезнувшим навсегда. Люди представляли, что после смерти он может продолжать существовать в другом мире.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хоронить с вещами показывает, что уже в каменном веке существовали сложные взгляды на смерть. Они объединяли память, страх и 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статуэтки и образ женщины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маленькие фигурки женщин из камня, кости и обожжённой глины. Самая известная из них — Венера Виллендорфская. У таких статуэток часто подчёркнуты грудь, живот и бёдра, что связывают с идеями материнства и плодородия.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фигурка, большой смысл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связанный с надеждой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находки появились десятки тысяч лет назад, в эпоху каменного века. Люди, вероятно, связывали их с желанием иметь детей, сохранить семью и обеспечить продолжение рода. Эти фигурки помогают понять, какие надежды были важны для древних общин.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изображения были не случайными рисунками: через них люди передавали важные для общины темы и знаки.
</a:t>
            </a:r>
            <a:endParaRPr lang="en-US" sz="127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находкам пещерного искусства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явно преобладают, а символы и отпечатки рук показывают появление условных изображений и личного участия автора.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изображали древние художники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искусство и вера были связаны между собой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как 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объединял людей в важный момент — перед охотой, во время праздника или при погребении. Движения, слова и музыка создавали особую атмосферу и делали действие значимым для всей группы.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как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животного или знака не было просто украшением стены. Люди верили, что рисунок может помочь повлиять на удачу, защитить от опасности или привлечь желаемый результат.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вместо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пещерах и на предметах появлялись простые знаки, маски и условные изображения. Они заменяли реальный предмет или событие и помогали передавать общие представления о мире.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знание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обряд повторяли снова и снова, он запоминался детям и взрослым. Так искусство и вера становились частью общей традиции и помогали сохранять порядок в жизни общины.
</a:t>
            </a:r>
            <a:endParaRPr lang="en-US" sz="11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хранил обычаи и обряды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помнили правила жизни общины, рассказывали о прошлом и следили, чтобы важные обряды проводились правильно. Их опыт считался особенно ценным, потому что он передавался из поколения в поколение.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Знахари и шаманы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считались посредниками между людьми и миром духов. К ним обращались за помощью в трудных ситуациях, а их действия сопровождались песнями, словами и особыми ритуалами.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памяти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знали сказания, песни и запреты, которые помогали общине сохранять традиции. Благодаря таким людям дети узнавали, как вести себя в важных случаях и почему обряды нельзя нарушать.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верованию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люди древности переходили от встречи с непонятным явлением к объяснению, обряду и передаче веры детям.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с появлением земледелия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выращивать растения и разводить животных, им уже не нужно было так часто менять стоянки. Поселения стали прочнее, а жизнь — более упорядоченной и связанной с одним местом.
</a:t>
            </a:r>
            <a:endParaRPr lang="en-US" sz="1167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 быта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хранения зерна и приготовления пищи появилась керамика. Вместе с ней в быту стали чаще встречаться вещи, которые были нужны не только для выживания, но и для украшения и обрядов.
</a:t>
            </a:r>
            <a:endParaRPr lang="en-US" sz="1178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Иные образы веры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оседлой жизнью изменились и представления людей о мире. В обрядах стали заметнее изображения богов и богинь, связанные с урожаем, плодородием и защитой дома.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следов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поселениях археологи находят больше памятников, чем в подвижных стоянках. Это помогает лучше понять, как искусство и верования постепенно становились частью повседневной жизни.
</a:t>
            </a:r>
            <a:endParaRPr lang="en-US" sz="11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каменного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показывают, что у первобытных людей были не только орудия труда, но и символы, традиции и представления о мире.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вместе подтверждают: духовная жизнь первобытных людей была уже достаточно сложной и хорошо организованной.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ранней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обряды и верования рождались не сразу. Они помогали древним людям справляться с неизвестностью и чувствовать опору в трудной жизни.
</a:t>
            </a:r>
            <a:endParaRPr lang="en-US" sz="108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первобытного общества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со страхом и поиском объяснений, а остальные поддерживали общую веру и сплочённость людей.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появились искусство и религиозные верования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археологические находки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и обряды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местах древних стоянок находят украшения, фигурки и следы ритуальных действий. Это говорит о том, что жизнь первобытного человека не ограничивалась только добычей пищи.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Могильники и верования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 с вещами доказывают, что люди задумывались о смерти и жизни после неё. Благодаря таким находкам учёные восстанавливают первые представления человека о мире.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 рисунки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 показывают, что люди уже умели передавать важные мысли с помощью образов. Такие рисунки помогают узнать, что было значимо для древних охотников.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вера стали началом духовной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религиозные верования помогали древним людям объяснять мир, справляться со страхом и сохранять опыт общины. С них началось развитие духовной культуры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2026-06-01T01:20:08Z</dcterms:created>
  <dcterms:modified xsi:type="dcterms:W3CDTF">2026-06-01T01:20:08Z</dcterms:modified>
</cp:coreProperties>
</file>