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Giving Advice and Possible Results: урок английского языка в 8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давать советы и обсуждать возможные результаты выбора.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советы и последствия важны в 8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восьмиклассники обсуждают реальную жизнь: учебу, друзей, усталость и планы. Умение вежливо советовать и говорить о возможном результате делает ответы точнее, логичнее и полезнее в диалогах, монологах и 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advice в английском языке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проблемой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почти всегда возникает из-за трудности, сомнения или ошибки. Сначала описывают ситуацию, затем предлагают шаг, который может улучшить положение, снизить риск или помочь избежать конфликта.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Совет, а не приказ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Advice помогает предложить лучший вариант действия в конкретной ситуации. Это не команда: говорящий обычно проявляет заботу, осторожность или личный опыт, а не давит на собеседника.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степень мягкости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совет может звучать по-разному: мягко, нейтрально или настойчиво. Выбор выражения показывает вежливость, срочность и отношение к ситуации и собеседнику.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часть темы — понять, к чему приведет рекомендация. Хороший совет связан не только с решением проблемы, но и с вероятным итогом: улучшением, ошибкой или новой трудностью.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советы особенно нужны подросткам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перед контрольной ученик устал, но все еще не начал повторение. Одноклассник советует составить короткий план и разбить материал на части. Такой совет помогает не паниковать, а начать с самого важного и увидеть реальный прогресс за один вечер.
</a:t>
            </a:r>
            <a:endParaRPr lang="en-US" sz="972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ссоры с другом
</a:t>
            </a:r>
            <a:pPr algn="l" indent="0" marL="0">
              <a:lnSpc>
                <a:spcPct val="115000"/>
              </a:lnSpc>
              <a:buNone/>
            </a:pPr>
            <a:r>
              <a:rPr lang="en-US" sz="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два друга перестали разговаривать после резкого слова. В этой ситуации совет нужен не для спора, а для спокойного шага: поговорить, извиниться и объяснить свое мнение. Часто именно так удается сохранить отношения и избежать нового конфликта.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вечером
</a:t>
            </a:r>
            <a:pPr algn="l" indent="0" marL="0">
              <a:lnSpc>
                <a:spcPct val="115000"/>
              </a:lnSpc>
              <a:buNone/>
            </a:pPr>
            <a:r>
              <a:rPr lang="en-US" sz="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подросток хочет отдохнуть с телефоном, но завтра рано вставать. Родители или сам ученик могут обсудить режим дня, помощь по дому и время для сна. Здесь совет помогает распределить вечер так, чтобы не потерять силы на следующий день.
</a:t>
            </a:r>
            <a:endParaRPr lang="en-US" sz="9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проблема превращается в результат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совет влияет на краткосрочный и долгосрочный итог.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 и слабый совет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совет предлагает понятное действие: сделать план, спросить учителя или лечь спать раньше. Такой ответ легко выполнить, потому что он не звучит слишком общо и сразу показывает направление.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учитывает возраст, время и возможности человека. Если рекомендация слишком сложная или требует невозможного, она не помогает. Реальный шаг повышает шанс на успех и снижает лишнее напряжение.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совет обычно объясняет, зачем он нужен. Когда есть причина и ожидаемый результат, собеседник лучше понимает смысл рекомендации и видит, как она может изменить ситуацию.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just try harder или don’t worry звучат слишком расплывчато. Они не подсказывают, что делать дальше, поэтому не помогают решить проблему, особенно если ученик устал или растерян.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советов чаще всего встречаются у подростков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чаще всего касаются повседневных решений, которые школьник принимает почти каждый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режим дня лидируют, потому что именно они сильнее всего влияют на школьную нагрузку и самочувствие.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для урока; данные условные, использованы для наглядности.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давать совет на английском языке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797273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 — самый привычный способ дать мягкий и вежливый совет. Он подходит для большинства школьных ситуаций, когда нужно предложить разумное решение без давления и резкости.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4004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звучит еще мягче и оставляет собеседнику свободу выбора. Эта форма особенно удобна, если важно не навязывать мнение, а осторожно предложить возможный вариант действия.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003544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better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 better выражает предупреждение и намекает, что промедление может привести к неприятному результату. Поэтому эта форма сильнее, чем should, и используется, когда ситуация требует срочности.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3606677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don’t you помогает предложить идею дружелюбно и естественно. Такое выражение подходит для разговора с другом, потому что звучит спокойно, без приказа и лишней официальности.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975425" y="4209806"/>
            <a:ext cx="3720300" cy="509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 were you передает личный опыт говорящего и показывает, что совет основан на оценке ситуации. Эта фраза особенно полезна, когда нужно дать вдумчивый, осторожный совет.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выражения совета и их оттенок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что выбор фразы меняет не только смысл, но и тон общения.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мягкие формы подходят для дружеского общения, а более сильные — для срочных или рискованных ситуаций.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вариантов итога мы обычно рассматриваем: положительный, отрицательный и смешанный.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английского языка.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что один совет не всегда ведет к одинаковому исходу.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последствия решений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заметно меняют школьный день: от оценки и настроения до отношений с людьми.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и спокойнее принято решение, тем выше шанс хорошего результата и ниже риск стресса.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типичных школьных ситуаций; качественная оценка влияния решений.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 результат в школьной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на 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короткий план помогает распределить время, не забыть домашнее задание и подготовиться к контрольной без спешки. Такой совет особенно полезен, когда уроков много и легко растеряться.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задание непонятно, лучше спокойно спросить учителя. Это уменьшает количество ошибок, экономит время на исправления и помогает чувствовать себя увереннее на уроке.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собирает вещи заранее, он реже опаздывает и не ищет нужные предметы в последний момент. Небольшая привычка делает утро спокойнее и организованнее.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делать задание сразу, потом появляется усталость, стресс и плохая оценка. Выполнение работы в срок помогает избежать лишних проблем и сохранить свободное время позже.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2426" y="3080964"/>
            <a:ext cx="254651" cy="20372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5625" y="3927480"/>
            <a:ext cx="188253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другу: вежливость и уважение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Дружеский совет звучит лучше, когда он произнесён спокойно и без давления. Короткие фразы помогают собеседнику услышать смысл, а не защищаться от критики.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чувствам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задеть друга даже в сложной ситуации. Фразы вроде maybe you could или I think you should звучат мягче и показывают, что вы хотите помочь, а не спорить.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конфликте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произошла ссора, полезно предложить talk, listen, apologize и think before acting. Такой совет помогает перейти от эмоций к разговору и сохранить отношения.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why don’t you удобно для предложения идеи без давления. Оно делает совет похожим на совместный поиск решения, а не на приказ или замечание.
</a:t>
            </a:r>
            <a:endParaRPr lang="en-US" sz="8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решения конфликта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одно событие может привести к разным последствиям в зависимости от выбранного действия.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советы работают не всегда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оценка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понять, насколько проблема серьёзная и что именно мешает. Если совет не учитывает возраст, характер или цель, он может оказаться слишком общим и бесполезным.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реакция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хороший совет не поможет, если человек не готов слушать. В некоторых случаях важнее время, поддержка или помощь взрослого, чем быстрый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 — реалистичный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Полезен только тот совет, который можно выполнить в реальных условиях. Он должен соответствовать проблеме и помогать, а не добавлять новые трудности.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658638"/>
            <a:ext cx="3856200" cy="13099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Ситуация, совет и возможный результат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проблемой, подходящим советом и итогом в школьной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обычно ведёт к более спокойному и полезному результату, потому что помогает исправить причину проблемы.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повседневных школьных ситуаций.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результат после хорошего совета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правильного шага человек не только чувствует себя спокойнее, но и действует увереннее в следующей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совет снижает стресс и повышает уверенность, поэтому итог становится заметно лучше уже через короткое время.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динамики состояния до и после принятия решения.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 выборе совета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только громкого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самый громкий человек всегда прав. Если выбирать совет только по уверенности говорящего, можно упустить более спокойное, но разумное решение.
</a:t>
            </a:r>
            <a:endParaRPr lang="en-US" sz="1245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 самый лёгкий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вариант не всегда полезен. Иногда он откладывает проблему, увеличивает стресс и делает последствия сложнее, чем сама исходная ситуация.
</a:t>
            </a:r>
            <a:endParaRPr lang="en-US" sz="1245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Копировать чужой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из чужой жизни не всегда подходит. Возраст, характер, цель и обстоятельства могут быть другими, поэтому нужно проверять, можно ли его применить.
</a:t>
            </a:r>
            <a:endParaRPr lang="en-US" sz="1245" dirty="0"/>
          </a:p>
        </p:txBody>
      </p:sp>
      <p:sp>
        <p:nvSpPr>
          <p:cNvPr id="14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выбором важно подумать, что будет потом. Хороший совет учитывает безопасность, реальную возможность выполнить действие и то, какой результат нужен сейчас.
</a:t>
            </a:r>
            <a:endParaRPr lang="en-US" sz="12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как полезная привычка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перед выбором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 что-то посоветовать себе или другу, полезно остановиться и подумать. Что произойдёт, если я выберу этот путь? Кому это поможет? Какой результат наиболее вероятен? Такие вопросы учат смотреть вперёд и принимать более спокойные решения.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развилки на 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выбор похож на дорогу с указателями. Один путь кажется коротким, другой — более трудным, но надёжным. Если заранее представить возможные последствия, легче избежать спешки и выбрать вариант, который действительно помогает в школе и дома.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думать наперёд
</a:t>
            </a:r>
            <a:pPr algn="l" indent="0" marL="0">
              <a:lnSpc>
                <a:spcPct val="115000"/>
              </a:lnSpc>
              <a:buNone/>
            </a:pPr>
            <a:r>
              <a:rPr lang="en-US" sz="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регулярно оценивает совет, он становится самостоятельнее и ответственнее. Он начинает замечать, что одно маленькое решение меняет настроение, учёбу и отношения. Со временем такой подход превращается в полезную привычку на каждый день.
</a:t>
            </a:r>
            <a:endParaRPr lang="en-US" sz="11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помогает выбрать лучший путь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и возможные результаты учат видеть выбор не только сегодня, но и завтра. Вежливая, конкретная и реалистичная фраза чаще ведёт к хорошему итогу.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2026-05-31T06:12:59Z</dcterms:created>
  <dcterms:modified xsi:type="dcterms:W3CDTF">2026-05-31T06:12:59Z</dcterms:modified>
</cp:coreProperties>
</file>