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image" Target="../media/image-19-8.jpe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7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проблемы астрономии: ключевые темы и вызовы XXI века
</a:t>
            </a:r>
            <a:endParaRPr lang="en-US" sz="2783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материя, экзопланеты и космические технологии — вызовы современности.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и эволюция астрономии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Астрономия прошла путь от моделей Птолемея к гелиоцентрической системе Коперника. Рост технического прогресса в XX веке открыл новые вопросы о Вселенной, её структуре и происхождении.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материя: загадочный компонент космоса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существования тёмной материи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воздействие видно через эффекты вращения галактик и гравитационного линзирования. Невидимая, но мощная, она удерживает структуры Вселенной.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Кандидаты в тёмную материю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гипотез — слабо взаимодействующие массивные частицы, аксионы и нейтрино. Каждая модель требует непрерывных экспериментов и наблюдений.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тёмной материи в космологии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влияет на формирование и эволюцию галактик, определяя крупномасштабную структуру Вселенной, оставаясь одной из главных интриг современной науки.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энергия: движущая сила космоса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энергия составляет примерно 68% общей энергии Вселенной и отвечает за её ускоренное расширение, открытое в 1998 году благодаря сверхновым Ia типа.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важность, физическая природа тёмной энергии остаётся загадкой: её объясняют космологической постоянной или скалярными полями, требующими новых теорий.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595" y="2575282"/>
            <a:ext cx="2888372" cy="20760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7763" y="2575282"/>
            <a:ext cx="2888372" cy="20760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2940" y="2575282"/>
            <a:ext cx="2888372" cy="207601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Экзопланеты: открывая новые миры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96676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обнаружения экзопланет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Транзитный метод и измерения радиальных скоростей позволяют обнаруживать планеты за пределами Солнечной системы с высокой точностью и определять их характеристики.
</a:t>
            </a:r>
            <a:endParaRPr lang="en-US" sz="1079" dirty="0"/>
          </a:p>
        </p:txBody>
      </p:sp>
      <p:sp>
        <p:nvSpPr>
          <p:cNvPr id="13" name="Text 3"/>
          <p:cNvSpPr txBox="1"/>
          <p:nvPr/>
        </p:nvSpPr>
        <p:spPr>
          <a:xfrm>
            <a:off x="3361844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обитаемости и потенциал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планетам в зонах, где возможно существование воды в жидком состоянии — ключевого фактора для поддержки жизни.
</a:t>
            </a:r>
            <a:endParaRPr lang="en-US" sz="1095" dirty="0"/>
          </a:p>
        </p:txBody>
      </p:sp>
      <p:sp>
        <p:nvSpPr>
          <p:cNvPr id="14" name="Text 4"/>
          <p:cNvSpPr txBox="1"/>
          <p:nvPr/>
        </p:nvSpPr>
        <p:spPr>
          <a:xfrm>
            <a:off x="6327022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Выдающиеся открытия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Trappist-1 и планета Kepler-186f демонстрируют наличие экзопланет с атмосферой и возможными биосигнатурами, вызывая бурные научные дискуссии.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4941" y="1353189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Внеземная жизнь: научные поиски и методы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67050" y="1665462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SETI и Breakthrough Listen анализируют радиосигналы, ища аномалии, которые могут свидетельствовать о технологической деятельности инопланетных цивилизаций.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67050" y="3481350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атмосферы экзопланет позволяет выявлять биосигнатуры — озон, кислород и метан — потенциальные индикаторы жизни, хотя убедительных подтверждений пока нет.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массы-энергии Вселенной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Видимая материя — звёзды, галактики и газ — составляет лишь малую долю космоса. Остальное скрыто от прямого наблюдения.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Подавляющая часть Вселенной состоит из компонентов, чья природа остаётся неясной, что определяет ключевые вызовы космологии.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NASA/ESA, 2023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Космологические парадоксы и вызовы моделей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Парадокс Ольберса объясняет, почему ночное небо тёмное, не смотря на гипотезу бесконечной и вечной Вселенной.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 галактического диска усложняет обзоры Вселенной из-за густоты звёзд и межзвёздного газа, снижая качество наблюдений.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сингулярностей в чёрных дырах требует объединения квантовой механики и гравитации для полного понимания космоса.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Гравитационные волны: новая эра астрономии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Обсерватории LIGO и Virgo выявили множество слияний чёрных дыр и нейтронных звёзд, открывая уникальные сведения о крайних состояниях материи.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Гравитационные волны стали инструментом для проверки Общей теории относительности и расширения наших знаний о динамике Вселенной.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астрометрии и точности измерений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 Gaia фиксирует координаты звезд с точностью до десятых микросекунд дуги, что улучшает понимание структуры галактик.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точность, систематические ошибки, такие как интерференция и отклонения калибровки, влияют на полноту данных.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астрометрии требует интеграции новых технологий и обработки больших данных для повышения надежности и детализации наблюдений.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Совершенствование методов измерения параллаксов позволяет уточнить расстояния до ближайших звезд и космологические параметры.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5400" y="1150787"/>
            <a:ext cx="3246000" cy="13884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9600" y="1150810"/>
            <a:ext cx="3238500" cy="1388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светового загрязнения на наземные обсерватории
</a:t>
            </a:r>
            <a:endParaRPr lang="en-US" sz="2227" dirty="0"/>
          </a:p>
        </p:txBody>
      </p:sp>
      <p:sp>
        <p:nvSpPr>
          <p:cNvPr id="11" name="Text 2"/>
          <p:cNvSpPr txBox="1"/>
          <p:nvPr/>
        </p:nvSpPr>
        <p:spPr>
          <a:xfrm>
            <a:off x="1438800" y="2812946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потери качества астрономических наблюдений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Избыточное искусственное освещение снижает контраст ночного неба, ухудшая видимость слабых объектов. Световой фон на снимках увеличивается, что затрудняет получение точных данных, особенно вблизи городов.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29300" y="2812934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инициативы по защите тёмного неба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International Dark-Sky Association продвигает проекты по снижению светового загрязнения, организуя зоны сохранения темноты вокруг обсерваторий. Внедряются технологии щадящего уличного освещения и меры по контролю за световым воздействием в населённых пунктах.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2350" y="1353495"/>
            <a:ext cx="3776100" cy="31934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вызовы: адаптивная оптика и новые детекторы
</a:t>
            </a:r>
            <a:endParaRPr lang="en-US" sz="1917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27600" y="1728103"/>
            <a:ext cx="14337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Адаптивная оптика корректирует атмосферные искажения в реальном времени, повышая разрешение наземных телескопов. Эти системы позволяют получать чёткие изображения даже при неблагоприятных погодных условиях.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372475" y="1728104"/>
            <a:ext cx="14337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ПЗС-детекторы и инфракрасные матрицы расширяют возможности наблюдений, фиксируя слабое излучение в широком спектре. Постоянная модернизация оборудования обеспечивает рост чувствительности и детальности способов изучения космоса.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342959"/>
            <a:ext cx="3239400" cy="88130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наземные телескопы и их характеристики
</a:t>
            </a:r>
            <a:endParaRPr lang="en-US" sz="2295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таблицы отражают основные параметры и задачи ведущих телескопов мира, обеспечивая разнообразие астрономических исследований.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телескопы с большими зеркалами обеспечивают высокую детальность и покрывают широкий спектр исследований в астрономии.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ESO/NASA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523" y="1314140"/>
            <a:ext cx="770400" cy="77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0523" y="2532723"/>
            <a:ext cx="794400" cy="706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2498" y="3684452"/>
            <a:ext cx="770400" cy="770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аспекты проблемы космического мусора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617525" y="1314150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объектов на орбите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земной орбите находится более 27 000 крупных объектов, создающих серьёзное препятствие для новых запусков и работы спутников.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617525" y="2500600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столкновений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Столкновения фрагментов мусора с работающими спутниками и МКС грозят авариями и потерей важных космических ресурсов.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617500" y="3684463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меры и программы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Организации UN COPUOS и NASA разрабатывают технологии сбора и утилизации мусора, а также стратегии предотвращения дальнейшего загрязнения орбиты.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катастрофы: риск для Земли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25" y="166095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из космоса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вспышки и корональные выбросы могут нарушать связь и энергосистемы на Земле. Выпады гамма-всплесков и падения астероидов представляют угрозу жизни планеты.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1525" y="347683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примеры и современные программы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События, как Каррингтонская вспышка 1859 года и Тунгусский метеорит 1908 года, показали серьёзность угроз. Программы NEOWISE и SDO ведут мониторинг и раннее обнаружение таких явлений.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Финансирование астрономических исследований: вызовы и приоритеты
</a:t>
            </a:r>
            <a:endParaRPr lang="en-US" sz="1852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Грантовое финансирование зависит от национальных и международных агентств, влияние которых определяет направления проектов и сроки реализации научных задач.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между фундаментальными и прикладными исследованиями ведёт к распределению бюджета, требующего баланса между открытием и практическим применением.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Задержки в строительстве обсерваторий и обновлении оборудования напрямую связаны с бюрократическими и организационными сложностями в системе финансирования.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9150" y="2575212"/>
            <a:ext cx="3296100" cy="20761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2744" y="2575212"/>
            <a:ext cx="3296100" cy="207615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проекты и международное сотрудничество в астрономии
</a:t>
            </a:r>
            <a:endParaRPr lang="en-US" sz="1891" dirty="0"/>
          </a:p>
        </p:txBody>
      </p:sp>
      <p:sp>
        <p:nvSpPr>
          <p:cNvPr id="9" name="Text 1"/>
          <p:cNvSpPr txBox="1"/>
          <p:nvPr/>
        </p:nvSpPr>
        <p:spPr>
          <a:xfrm>
            <a:off x="1486275" y="1303043"/>
            <a:ext cx="27618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 горизонта событий — прорыв в изучении чёрных дыр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Event Horizon Telescope объединил многочисленные радиотелескопы по всему миру, создав изображение горизонта событий чёрной дыры в 2019 году. Это пример синергии международных усилий в наблюдательной астрономии.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869869" y="1303043"/>
            <a:ext cx="27618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JWST: совместное космическое сотрудничество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 Джеймса Уэбба, созданный NASA, ESA и CSA, расширяет возможности наблюдения в инфракрасном диапазоне, обеспечивая детальные исследования ранних этапов Вселенной и формирования галактик.
</a:t>
            </a:r>
            <a:endParaRPr lang="en-US" sz="961" dirty="0"/>
          </a:p>
        </p:txBody>
      </p:sp>
      <p:sp>
        <p:nvSpPr>
          <p:cNvPr id="11" name="Text 3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вопросы и космическое право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316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ресурсов Луны и астероидов требует четких норм собственности и ответственности, чтобы избежать конфликтов и обеспечить справедливое распределение благ.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175" y="1531663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Регулирование количества и деятельности спутниковых группировок необходимо для предотвращения переполнения орбиты и снижения риска технологических аварий.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543025" y="15273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ООН по космосу поддерживает международные договоры, включая Outer Space Treaty 1967 года, и рассматривает нормы по защите космической среды и научной этике.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астрономии: новые инструменты и перспективы исследований
</a:t>
            </a:r>
            <a:endParaRPr lang="en-US" sz="1852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 ELT — гигант нового поколения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39-метровым зеркалом ELT обещает революцию в оптических наблюдениях. Запуск после 2027 года позволит изучать далекие объекты с непревзойденной детализацией.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SKA — радиоинструмент для глубин космоса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SKA объединит сотни антенн в Австралии и Южной Африке, расширяя радиодигностику. Ожидается значительный прорыв в понимании тёмной материи и структуры Вселенной.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 и большие данные в астрономии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и машинное обучение ускоряют обработку огромных массивов наблюдательных данных, позволяя открывать редкие явления и улучшать модели развития Вселенной.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9275" y="2543899"/>
            <a:ext cx="8885400" cy="23341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8950" y="374598"/>
            <a:ext cx="6746100" cy="68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ключ к познанию и прогрессу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198950" y="1212675"/>
            <a:ext cx="67461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современных вызовов астрономии открывает новые горизонты науки, стимулирует технологические инновации и укрепляет международное сотрудничество на благо человечества.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2026-05-08T07:22:00Z</dcterms:created>
  <dcterms:modified xsi:type="dcterms:W3CDTF">2026-05-08T07:22:00Z</dcterms:modified>
</cp:coreProperties>
</file>