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полушарий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горы, моря и океаны на одном листе.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физическая карта полушарий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карта природы: на ней видно сушу, воду, высоты и глубины. Она помогает быстро находить материки, океаны и главные природные объекты по цветам, подписям и условным знакам.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помогает увидеть Землю целиком и рассмотреть её природные особенности.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делит планету на две части, поэтому сразу проще ориентироваться. На ней заметны горы, равнины, моря и океаны, а цвета подсказывают высоту и глубину.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деление Земли на Северное и Южное полушария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на карте полушарий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крупных частей суши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легко увидеть все материки: Евразию, Африку, Северную Америку, Южную Америку, Австралию и Антарктиду. Они занимают большие пространства и хорошо различаются по форме и положению.
</a:t>
            </a:r>
            <a:endParaRPr lang="en-US" sz="914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больше всего места на карте. На ней расположены огромные равнины, высокие горы и длинные береговые линии, поэтому этот материк особенно интересно рассматривать.
</a:t>
            </a:r>
            <a:endParaRPr lang="en-US" sz="914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выглядит отдельным небольшим материком, а Антарктида находится вокруг Южного полюса. Антарктида почти вся покрыта льдом, поэтому на карте она кажется белой и очень холодной.
</a:t>
            </a:r>
            <a:endParaRPr lang="en-US" sz="914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сравнивать материки между собой, их легче запомнить. Полезно смотреть на их размер, форму и соседство с океанами — так карта становится понятной и не пугает множеством деталей.
</a:t>
            </a:r>
            <a:endParaRPr lang="en-US" sz="9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вокруг материков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океан на Земле. Он очень широк, а ещё считается самым глубоким. На карте он часто занимает много места по обе стороны от материков.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22307" y="24087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расположен между Америкой, Европой и Африкой. Его удобно искать по вытянутой форме, а на карте он хорошо разделяет материки на западные и восточные.
</a:t>
            </a:r>
            <a:endParaRPr lang="en-US" sz="869" dirty="0"/>
          </a:p>
        </p:txBody>
      </p:sp>
      <p:sp>
        <p:nvSpPr>
          <p:cNvPr id="14" name="Text 4"/>
          <p:cNvSpPr txBox="1"/>
          <p:nvPr/>
        </p:nvSpPr>
        <p:spPr>
          <a:xfrm>
            <a:off x="620606" y="3009725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находится между Африкой, Азией и Австралией. Он тёплый и заметный, потому что омывает большие части южных материков.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19260" y="360243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океан самый маленький и самый холодный. Он расположен у Северного полюса, поэтому на карте выглядит как холодная бело-синяя область среди северных берегов.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21727" y="4197187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окружает Антарктиду. Его легко заметить рядом с самым холодным материком, и он помогает увидеть, как вода соединяет южные части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показывает высоту суши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обычно показывает низкие участки суши. По нему легко понять, где находятся равнины и низменности, потому что поверхность там почти ровная и спокойная.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участки обозначают места, которые выше низин, но ещё не становятся горами. Такие цвета помогают заметить постепенный подъём поверхности, словно ступеньки на большой лестнице.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оттенки указывают на возвышенности и горные области. Чем темнее цвет, тем выше поверхность, поэтому горы на карте сразу бросаются в глаза.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Тёмно-коричневый цвет показывает самые высокие горы. Он работает как яркий сигнал: здесь поверхность поднята особенно сильно, и карта словно говорит: «Смотри сюда!»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 низменности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это самые высокие участки суши. На карте они выделяются тёмными оттенками и заметной формой, поэтому их легко отличить от ровных пространств.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это большие ровные или почти ровные пространства. Они занимают много места на материках и на физической карте чаще выглядят светлыми и спокойными по цвету.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— это низкие участки земной поверхности. На карте они обычно окрашены в зелёный цвет, поэтому их удобно искать рядом с реками, побережьями и широкими равнинами.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на физической карте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линии рек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 карте изображаются тонкими синими линиями. По ним можно проследить путь воды от истока к устью и увидеть, как реки пересекают материки.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пятна озёр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 физической карте выглядят как синие пятна среди суши. Они помогают заметить, где на материках есть крупные водоёмы, а где суша почти без воды.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Нил, Амазонка, Миссисипи, Янцзы и Волга хорошо заметны на карте. Их длинные линии помогают быстро найти большие речные системы и сравнить, как вода проходит по разным материкам.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форму и размер синих отметок, реки и озёра легко различить. Линия тянется, а пятно остаётся на месте — вот и весь секрет без детективов.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карты: ключ к пониманию знаков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перестаёт быть загадкой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похожа на маленькую шпаргалку, которая лежит рядом с картой. Она объясняет, что значит каждый цвет, линия и значок. Без неё можно долго смотреть на карту и гадать, где тут море, а где горы, словно разгадывать ребус.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скрывают условные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условным обозначениям легко понять, где показаны ледники, реки, озёра и вершины. Подписи тоже становятся понятнее: они помогают прочитать название объекта и не перепутать его с соседними элементами. Легенда делает карту дружелюбной и очень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объект на физической карте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чтения карты: от легенды к нужному объекту.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меридианы на карте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2371474"/>
            <a:ext cx="2602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по середине Земли и делит её на Северное и Южное полушария. Он помогает быстрее понять, в какой части планеты находится объект.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2050" y="2371474"/>
            <a:ext cx="2602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делит Землю на Восточное и Западное полушария. Вместе с экватором он делает карту понятнее и точнее для поиска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природные объекты мира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горы сразу привлекают внимание на карте: они очень высокие и тянутся длинной дугой. По тёмным оттенкам легко понять, что перед нами мощная горная система.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22307" y="24087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вдоль западного края Южной Америки. На карте они заметны как длинная горная цепь, которая помогает увидеть строение материка и его рельеф.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0606" y="3009725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высоких плато на Земле, поэтому на карте оно выделяется особым цветом. Его большая площадь делает объект очень заметным среди окружающих территорий.
</a:t>
            </a:r>
            <a:endParaRPr lang="en-US" sz="845" dirty="0"/>
          </a:p>
        </p:txBody>
      </p:sp>
      <p:sp>
        <p:nvSpPr>
          <p:cNvPr id="15" name="Text 5"/>
          <p:cNvSpPr txBox="1"/>
          <p:nvPr/>
        </p:nvSpPr>
        <p:spPr>
          <a:xfrm>
            <a:off x="819260" y="360243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выглядит на карте как обширная низкая равнинная область. Её легко узнать по зелёным оттенкам, которые показывают небольшую высоту над уровнем моря.
</a:t>
            </a:r>
            <a:endParaRPr lang="en-US" sz="845" dirty="0"/>
          </a:p>
        </p:txBody>
      </p:sp>
      <p:sp>
        <p:nvSpPr>
          <p:cNvPr id="16" name="Text 6"/>
          <p:cNvSpPr txBox="1"/>
          <p:nvPr/>
        </p:nvSpPr>
        <p:spPr>
          <a:xfrm>
            <a:off x="621727" y="4197187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выделяется огромными размерами и светлыми тонами. На физической карте она помогает понять, что поверхность Земли состоит не только из гор и лесов, но и из пустынь.
</a:t>
            </a:r>
            <a:endParaRPr lang="en-US" sz="8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физическая карта полезна школьнику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ориентироваться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удобно находить материки, океаны и крупные природные объекты. Ребёнок быстрее начинает понимать, где что расположено, и не путается в названиях.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приходится запоминать большие объекты и их положение, тренируется память. Карта словно устраивает маленькую разминку для головы, но без лишней усталости.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сравнивать размеры материков, протяжённость океанов и разнообразие рельефа. Это помогает замечать, где на Земле больше гор, равнин или низменностей.
</a:t>
            </a:r>
            <a:endParaRPr lang="en-US" sz="914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целую планету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собирает в одном изображении сушу, воду и природные формы. Благодаря ей становится видно, насколько наша Земля большая, яркая и очень разная.
</a:t>
            </a:r>
            <a:endParaRPr lang="en-US" sz="9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карта отличается от глобуса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повторяет форму Земли почти без искажений, потому что сам тоже круглый. Карта показывает планету на плоском листе, поэтому её удобно рассматривать на парте.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сразу увидеть оба полушария, большие материки и океаны. Глобус нужно поворачивать, зато он лучше напоминает настоящую Землю.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искажения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плоской карте некоторые объекты выглядят немного иначе, чем в жизни. Это нормальная особенность изображения круглой Земли на бумаге, а не ошибка художника.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карте бывают искажения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шар становится листом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круглый апельсин нужно разложить на столе, не разрезая его. С Землёй происходит нечто похожее: плоская карта старается показать шар на листе бумаги. Поэтому форма объектов чуть меняется, особенно далеко от экватора.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Искажения есть почти у любой карты мира, потому что идеально перенести круглую поверхность на плоскость невозможно. Это обычное правило картографии. Главное — уметь читать карту и помнить, что она передаёт общую картину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742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455" y="1766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7158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245" y="3351601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85306"/>
            <a:ext cx="206700" cy="18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для запоминания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самый большой материк первым: он занимает огромную часть карты. Если найти Евразию, остальные объекты вокруг неё находятся заметно быстрее.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легко узнаётся по узнаваемой форме и положению между океанами. Это удобная точка, чтобы не теряться среди других материков.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расположен между Америкой и Евразией с Африкой. Если помнить его место, проще понять, как устроена карта полушарий.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находится внизу карты и обычно выделяется холодными светлыми оттенками. Это хороший ориентир, который помогает быстро найти южную часть Земли.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водный объект на карте. Его удобно использовать как ориентир: он окружает много суши и сразу бросается в глаза.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с одной физической карты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легенду, затем рассматриваем цвета, подписи и расположение объектов, чтобы сложить полную картину поверхности Земли.
</a:t>
            </a:r>
            <a:endParaRPr lang="en-US" sz="8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чтении карты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зелёный, жёлтый и коричневый цвета показывают высоту суши. Если перепутать их с цветами политической карты, можно неправильно понять рельеф.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легенды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пытаются угадывать значение линий и знаков без подсказки. Легенда нужна обязательно: она объясняет, что значит каждый цвет, символ и надпись.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границам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главными являются природные объекты, а не границы стран. Если смотреть только на страны, легко не заметить горы, реки и равнины.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рекордах Земли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Джомолунгма в Гималаях — высочайшая вершина Земли. На физической карте она выглядит как настоящий горный гигант, который сразу привлекает внимание.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глубокая впадина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находится самая глубокая океаническая впадина. На карте это место напоминает, что под водой тоже есть свои удивительные рекорды.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конца одной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и самая глубокая впадина показывают, насколько Земля разнообразна. Физическая карта помогает увидеть эти крайности почти рядом на одном изображении.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полушарий — карта-подсказка для большой планеты
</a:t>
            </a:r>
            <a:endParaRPr lang="en-US" sz="2669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полушарий помогает увидеть Землю целиком: сушу, воду, горы, равнины и реки. Если уметь читать её цвета и знаки, мир становится понятнее и гораздо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2026-05-25T21:29:10Z</dcterms:created>
  <dcterms:modified xsi:type="dcterms:W3CDTF">2026-05-25T21:29:10Z</dcterms:modified>
</cp:coreProperties>
</file>