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и Империя: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переход от Римской республики к Империи: власть, изменения и наследие.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монархии к республике: зарождение новой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509 году до н. э. Рим прекратил царское правление и сформировал республику с выборными должностями, где патриции и плебеи начали борьбу за политические права и участие в управлении.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 Римской республике: основные институты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избирались два консула с равной властью, которые совместно управляли государством и могли накладывать вето друг на друга для предотвращения злоупотреблений.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эдилы следили за порядком в городе, а система взаимных ограничений и контроля между магистратами сохраняла баланс власти и предотвращала концентрацию полномочий.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дополнение к консулам существовали преторы, отвечающие за судебные вопросы, и квесторы, контролировавшие финансовые дела республики, обеспечивая специализацию управления.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471965"/>
            <a:ext cx="10121400" cy="71891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должности республики: функции и требования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должности, их обязанности, сроки и ограничения на занятие в республике.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должностей обеспечивала разделение власти и регламентацию полномочий с возрастными ограничениями.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источники по Риму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власти в Римской республике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состоял из старших политиков и управлял внешней политикой и финансами, обеспечивая стабильность и стратегическое руководство государством.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собрания принимали законы и избирали должности, а магистраты решали административные задачи, создавая систему взаимного контроля и баланса.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28588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Магистраты республики: полномочия и ограничения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магистратуры, их функции, сроки службы и ограничения, направленные на предотвращение концентрации 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 срокам и должностям предотвращали узурпацию власти и обеспечивали ротацию.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юридические документы и исторические исследования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494 году до н. э. появилась должность народного трибуна, защищавшего интересы плебеев и обладавшего правом вето, что укрепило их политические позиции.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Законов XII таблиц закрепило основные права граждан, сняв социальные барьеры и постепенно открыв высшие должности для представителей плебейских семей.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плебеев и патрициев: шаги к равенству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войны: расширение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борьбе с Карфагеном Рим завоевал Сицилию, Испанию и часть Северной Африки. Это принесло новые ресурсы и стратегические позиции, повысив влияние на Средиземноморье.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Греции и Азии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легионы победили эллинистические царства, включив Грецию и части Малой Азии в империю. Это способствовало культурному обмену и распространению римского права.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экспансии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привело к притоку рабов и обострению социальных конфликтов. Рост богатства сенаторов усилил экономическое неравенство и политические противоречия.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Рима и их влияние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133–31 гг. до н. э. борьба между военачальниками и политическими группами привела к серии конфликтов, нарушивших стабильность республиканских институтов.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войны: разрушение республики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Возросшая роль армии и преданность военачальникам ослабили власть сената, что вызвало кризис управления и создало условия для перехода к имперскому строю.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 и конец республики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— реформатор и диктатор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 получил бессрочные полномочия и провёл реформы: расширил сенат, дал гражданство провинциалам и ввёл новый календарь, укрепив единство государства.
</a:t>
            </a:r>
            <a:endParaRPr lang="en-US" sz="2477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и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44 году до н. э. заговорщики убили Цезаря, пытаясь спасти республику. Однако это привело к продолжению гражданских войн и окончательному образованию империи.
</a:t>
            </a:r>
            <a:endParaRPr lang="en-US" sz="24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Империи: Август и новые порядки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Октавиан, получивший титул Август, стал первым императором Рима в 27 году до н. э. Он сосредоточил власть в своих руках, сохранив при этом форму республиканских институтов для видимости легитимности.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титула «принцепс» означало начало новой эпохи, где политическая власть была централифицирована, а традиционные органы, такие как сенат и магистратуры, превратились в церемониальные структуры.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стройка Августа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Августе Рим преобразился благодаря масштабным строительным проектам: появились новые дороги, акведуки и величественные сооружения, включая Форум Августа, который символизировал мощь и процветание города.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искусства и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поэтов Вергилия и Горация олицетворяло дух золотого века, поддерживаемого императором. Их произведения стали символом римских ценностей и вдохновения для будущих поколений.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Августа: культурный и архитектурный расцвет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 Римской Империи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 принадлежала императору, который контролировал армию, суды и религиозные культы, обеспечивая единство и стабильность в государстве.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империи была организована через префектуры и провинции, управляемые назначаемыми императором чиновниками и наместниками.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сохранил статус совещательного органа, но его политическое влияние значительно снизилось, так как решения принимал император.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авторитаризм, формально сохранялась республиканская оболочка, поддерживающая видимость традиционных институтов.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 и административное устройство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расширение при Траяне
</a:t>
            </a:r>
            <a:pPr algn="l" indent="0" marL="0">
              <a:lnSpc>
                <a:spcPct val="90000"/>
              </a:lnSpc>
              <a:buNone/>
            </a:pPr>
            <a:r>
              <a:rPr lang="en-US" sz="2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правление императора Траяна в 117 году н. э. территории империи достигли своего максимума, включая большую часть Европы, Ближнего Востока и Северной Африки, благодаря успешным военным кампаниям.
</a:t>
            </a:r>
            <a:endParaRPr lang="en-US" sz="2138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провинций
</a:t>
            </a:r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делилась на сенатские провинции, управляемые сенаторами, и императорские — под контролем императора, что обеспечивало гибкость и эффективность управления разнообразными территориями.
</a:t>
            </a:r>
            <a:endParaRPr lang="en-US" sz="21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 неграждане в Империи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гражданство предоставляло важные права, включая участие в выборах и судебной защите, что являлось привилегией и основой социальной идентичности.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Неграждане — вольноотпущенники и провинциалы — обладали ограниченными правами, однако могли получить гражданство за военную службу или особые заслуги.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гражданина был важным элементом социальной структуры, влияя на возможности и обязанности в обществе империи.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элиты активно влияли на управление, выступая связующим звеном между населением и римской администрацией.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делились на сенатские, более стабильные, и императорские, требовавшие прямого контроля из-за военных или политических особенностей.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обязанности включали сбор налогов, обеспечение общественного порядка и защиту границ от внешних угроз и восстаний.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находились под руководством прокураторов, легатов или проконсулов, назначаемых императором для представления центральной власти на местах.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провинциями: структура и функции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III веке империя столкнулась с внешними нападениями и политической нестабильностью. Частая смена императоров подрывала власть, а экономический спад осложнял управление.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ввёл тетрархию, разделив власть между четырьмя правителями, что повысило эффективность обороны и управления, а также сопровождалось реформами в армии и налоговой системе.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реформы III века: тетрархия Диоклетиана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Константина в 313 году легализовал христианство, положив начало его распространению и значительному влиянию на имперскую политику и культуру.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христианства и новые столицы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330 году Константин перенёс столицу в Константинополь, создав Восточно-римскую империю, что обозначило новый центр власти и культурное развитие.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сформировало новые законы и обычаи, меняя религиозную и политическую структуру империи.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внутренние кризисы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Западной Империи страдала от инфляции, сокращения налоговых поступлений и социальной нестабильности, что ослабляло центральную власть и способность поддерживать армию.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вторжения и военное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Венделы, готы и другие племена регулярно нападали на территорию империи, ослабляя оборону и ускоряя политический распад Западного Рима в 476 году.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проблемы и разделение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 395 году на Западную и Восточную половины привело к децентрализации власти и затруднило эффективное управление, что в итоге способствовало падению Западной части.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распада Западной Римской Империи
</a:t>
            </a:r>
            <a:endParaRPr lang="en-US" sz="5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Рима: уроки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республики к империи сформировал фундамент европейского права, государственного устройства и культуры. Римская цивилизация оказала глубокое влияние на развитие мировой истории и общественных институтов.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2026-05-11T01:31:40Z</dcterms:created>
  <dcterms:modified xsi:type="dcterms:W3CDTF">2026-05-11T01:31:40Z</dcterms:modified>
</cp:coreProperties>
</file>