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решения целых уравнений в алгебре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узнавать удобный способ решения по виду уравнения.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уравнения помогают работать с многочленами, квадратными уравнениями и формулами сокращённого умножения. Такие задания часто встречаются в контрольных работах и на ОГЭ, где важно быстро выбрать верный алгебраический приём.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целые уравнения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решения целых уравнений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нулю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переводят в стандартный вид, чтобы одна часть была равна нулю. Это упрощает дальнейшие преобразования и помогает увидеть структуру многочлена.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 скобки, приводят подобные слагаемые и убирают лишние действия. Чем чище выражение, тем легче заметить множитель, формулу или удобную замену.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уже записано как произведение, каждый множитель приравнивают к нулю. Так получают все возможные решения и переходят к ответу.
</a:t>
            </a:r>
            <a:endParaRPr lang="en-US" sz="1306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 после неравносильных преобразований и сложных замен. Она показывает, подходят ли найденные значения именно исходному уравнению.
</a:t>
            </a:r>
            <a:endParaRPr lang="en-US" sz="1261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подбирают подходящий способ: разложение на множители, вынесение общего множителя, группировку, формулы сокращённого умножения или замену переменной.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 по виду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приёма по структуре записи уравнения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уравнения к стандартному виду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члена из одной части уравнения в другую его знак меняется на противоположный. Это позволяет собрать все выражения в одной записи и подготовить уравнение к упрощению.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используют распределительное свойство: множитель умножают на каждое слагаемое внутри. После этого уравнение часто превращается в многочлен.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виду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раскрыты, удобно привести подобные слагаемые и сократить запись. Так становится легче увидеть общий множитель, квадратный трёхчлен или другую знакомую структуру.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равносильности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преобразований важно не потерять члены уравнения и не изменить его смысл. Если действие может повлиять на множество решений, позже обязательно нужна проверка корней.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 ли во всех слагаемых одинаковое число, буква или выражение. Если такой множитель присутствует, его можно вынести за скобки и упростить запись.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выноса множителя сумма превращается в произведение. Это особенно полезно в уравнениях, потому что помогает перейти от сложной записи к более понятной форме.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нулевое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получается произведение, равное нулю, каждый множитель приравнивают к нулю отдельно. Так находят корни быстро и без лишних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способы ученики используют чаще всего при решении целых уравнений.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разложение на множители и замена переменной: именно они чаще всего помогают упростить квадратные и биквадратные уравнения.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приёмов решения целых уравнений; значения условные для сравнения долей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всего встречаются в школьных заданиях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открывает скобки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выглядит как a²-b², его можно сразу представить в виде произведения (a-b) (a+b). Такой приём особенно полезен, когда уравнение нужно быстро превратить в удобную форму для поиска корней.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скрывает структуру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(a+b)² раскрывается как a²+2ab+b². Она помогает узнавать полные квадраты в многочленах и замечать, что сложное выражение на самом деле уже собрано по известной формуле.
</a:t>
            </a:r>
            <a:endParaRPr lang="en-US" sz="991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работает так же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(a-b)²=a²-2ab+b² позволяет увидеть, как из трёх слагаемых получается аккуратный квадрат двучлена. В уравнениях это часто помогает быстро упростить выражение и перейти к решению.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в решении уравнений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квадратного трёхчлена на множители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трёхчлена x²+bx+c ищут два числа, которые в сумме дают b, а в произведении — c. Если такой подбор найден, выражение легко записать как произведение двух скобок.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получается вид (x-m) (x-n)=0. Дальше достаточно приравнять каждый множитель к нулю и получить корни без лишних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квадратным уравнением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в простых случаях, когда трёхчлен легко раскладывается. Он показывает связь между преобразованием многочленов и темой квадратных уравнений.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24743"/>
            <a:ext cx="4328400" cy="171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 уравнения с подходящим способом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структуру записи, а уже потом выбирают способ. Это экономит время и уменьшает число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приёмов решения целых уравнений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приёмов по виду выражения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530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4740" y="1842470"/>
            <a:ext cx="231788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замены переменной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несколько раз встречается одинаковая часть, её удобно обозначить новой буквой. Тогда громоздкая запись превращается в более простую и понятную, а решение становится короче и аккуратнее.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знакомому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переменной уравнение часто становится квадратным. Например, выражение с x² можно заменить буквой t и решить обычное квадратное уравнение, не усложняя вычисления лишними преобразованиями.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исходной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новой переменной найдены, выполняют обратную замену и получают ответы для x. Это особенно полезно в уравнениях четвёртой степени, где скрыта более простая структура.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группировки слагаемых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делят на удобные группы, обычно по два или по три слагаемых. Это помогает увидеть скрытые одинаковые множители и подготовить многочлен к дальнейшему преобразованию.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ищут общий множитель и выносят его за скобки. После этого отдельные части уравнения становятся короче, а запись — более наглядной для следующего шага.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общей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группировка выбрана удачно, в обеих частях появляется одинаковая скобка. Её можно вынести ещё раз, и тогда уравнение принимает вид произведения множителей, которое легко решать.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важно убедиться, что ни одно слагаемое не пропущено и знаки записаны верно. Особенно это важно в многочленах из четырёх и более членов.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через разложение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исходного уравнения перейти к произведению множителей и найти все корни.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183" y="1481523"/>
            <a:ext cx="198675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проверка корней особенно важна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обратной замене легко получить значение, которое подходит для новой переменной, но не подходит для исходного уравнения. Поэтому найденный корень обязательно проверяют в первоначальной записи.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 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делили на выражение с неизвестной, могли потеряться допустимые решения или появиться лишние. Проверка помогает убедиться, что ни один корень не был исключён ошибочно.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лишних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корня в исходное уравнение — самый надёжный способ убедиться в правильности ответа. Это особенно полезно в школьных задачах, где важно избежать лишних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ошибки встречаются чаще всего при преобразовании уравнений и записи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со знаками и аккуратностью преобразований, поэтому полезно каждый шаг перепроверять по исходному уравнению.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 школьной практики по алгебре 9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целых уравнений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уравнения высокой степени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Замечают, что в уравнении повторяется выражение x², а сама запись содержит степени выше второй. Это подсказывает, что прямое решение будет слишком длинным.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Замена t = x²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 новую переменную t и получают более простое квадратное уравнение. Сложное выражение превращается в привычную для 9 класса форму.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Решение квадратного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значения t обычными способами, подходящими для квадратных уравнений. После этого возвращаются к исходной переменной.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Обратная замена и 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найденных значений t получают x, учитывая, что t = x². Затем проверяют ответы в исходном уравнении и исключают неподходящие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корня уравнения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это такое значение переменной, при котором значение выражения становится равным нулю. Именно его и нужно найти, чтобы уравнение было выполнено верно.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график функции y = f(x), то корни уравнения f(x)=0 совпадают с точками, где график пересекает ось Ox. Так алгебра связывается с геометрией.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увидеть, есть ли у уравнения один, два или несколько корней. График помогает быстрее понять ответ и проверить, не пропущено ли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какой приём лучше выбрать для каждого примера и что можно ожидать по структуре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подсказывает свой способ решения: по виду записи можно быстро определить подход и заранее представить число корней.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алгебре 9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уравнение и подходящий приём
</a:t>
            </a:r>
            <a:endParaRPr lang="en-US" sz="288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выбрать способ решения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не повторяется ли одно и то же выражение. Если повтор есть, удобно ввести новую переменную и свести задачу к более простому уравнению.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можно представить как произведение, переходят к разложению на множители. Тогда корни находят через правило нулевого произведения.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можно ли использовать формулы сокращённого умножения. Квадраты и разность квадратов часто сразу подсказывают короткий путь к решению.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группировку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состоит из нескольких блоков, пробуют группировку. Этот приём помогает увидеть скрытую общую скобку и решить уравнение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целых уравнениях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решать целые уравнения уверенно, нужно видеть структуру многочлена, выбирать подходящий приём и обязательно проверять корни. Эти навыки помогают и в обычных упражнениях, и в более сложных заданиях.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2026-05-29T14:52:18Z</dcterms:created>
  <dcterms:modified xsi:type="dcterms:W3CDTF">2026-05-29T14:52:18Z</dcterms:modified>
</cp:coreProperties>
</file>