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современной космологии: ключевые темы и направления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Вселенной от Большого взрыва до современной структуры и энергии космоса.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древности к современной науке: путь космологических идей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зародилась в древних культурах, получила основу в общей теории относительности Эйнштейна, благодаря чему стала самостоятельной наукой, раскрывающей динамику Вселенной.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 задачи космологии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изучает происхождение, структуру и развитие Вселенной, а также её возможный финал, исследуя фундаментальные процессы и свойства космического пространства.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науки включают определение возраста, состава и скорости расширения Вселенной, а также поиск других вселенных, базируясь на наблюдениях и математическом моделировании.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гипотезы о происхождении Вселенной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Большого взрыва описывает начало Вселенной из горячего и плотного состояния около 13,8 млрд лет назад, объясняя её расширение и структуру.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модель Вселенной рассматривает её как бесконечный цикл сжатий и расширений, предлагая альтернативу к единственному Большому взрыву.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стационарного состояния предполагает постоянное создание материи, сохраняя среднюю плотность космоса, но не подтверждена наблюдениями.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космоса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первый момент существования Вселенная находилась в бесконечно плотном состоянии, за доли секунды произошёл резкий рост размеров — инфляция, задавшая крупномасштабную структуру космоса.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сингулярность и инфляция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сотни миллионов лет образовались первые звёзды и галактики, создавшие основу для сложных структур и постепенного развития современной Вселенной.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звёзд и галактик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инфляции появились фундаментальные частицы, начал работать нуклеосинтез лёгких элементов, таких как водород и гелий, заложив основу химического состава космоса.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элементарных частиц и ядер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Космологический принцип: однородность и изотропия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Демонстрирует, что в масштабах свыше сотен миллионов световых лет распределение материи во Вселенной однородно и не зависит от местоположения наблюдателя.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Изотропия указывает, что свойства Вселенной идентичны во всех направлениях, не выделяя никаких особых осей или направлений в космосе.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центра и выделенного направления означает, что расширение происходит равномерно, поддерживая принцип космологического равенства всех точек.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структуры — скопления и пустоты — распределены таким образом, что в общих масштабах создают однородную картину Вселенной.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Вселенной: открытие Эдварда Хаббла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1929 году Хаббл обнаружил, что галактики удаляются пропорционально расстоянию, с помощью эффекта красного смещения подтверждая расширяющуюся Вселенную.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Хаббла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открытие стало доказательством динамической природы космоса, легло в основу модели Большого взрыва и перевернуло представления о статичности мира.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Хаббла: график скорости удаления галактик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связь между скоростью и расстоянием используется для оценки темпов расширения и масштабов Вселенной.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данные подтверждают универсальное расширение, описываемое постоянной Хаббла H₀.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Хаббла, 1929 г.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Вселенной критически важен для понимания её эволюции и подтверждает теорию Большого взрыва, согласуясь с данными Planck и WMAP.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современным оценочным возрастом космоса, основанным на анализе реликтового излучения и наблюдениях далеких объектов.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спутников Planck и WMAP, 2018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13,8 млрд лет
</a:t>
            </a:r>
            <a:endParaRPr lang="en-US" sz="58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микроволновой фон: реликтовое излучение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в 1965 году, микроволновой фон представляет собой остаточное излучение ранней Вселенной с температурой около 2,73 К, равномерно заполняющее космос.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свидетельство горячего начального состояния и подтверждение стадии рекомбинации, важный ключ к изучению структуры и эволюционных процессов космоса.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Крупномасштабная структура космоса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группируются в скопления, которые являются основными структурными элементами Вселенной на больших масштабах и формируют плотные регионы с сотнями и тысячами звёздных 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этими структурами расположены пустоты — обширные области с крайне низкой плотностью вещества, что создаёт в космосе ячеистую, иерархическую структуру.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в свою очередь объединены в сверхскопления — огромные пространства, состоящие из множества скоплений и галактических групп, образующие сеть космического масштаба.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материя: динамика и наблюдения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невидимость, тёмная материя влияет на движение галактик и скоплений, обеспечивая стабильность вращения, несоответствующую видимой массе. Это открытие появилось из наблюдений галактических кривых вращения.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влияние тёмной материи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выделяют несколько гипотез, включая WIMPы — слабовзаимодействующие массивные частицы, аксионы и MACHO-объекты из массивных компактных объектов. Поиск их продолжается с применением различных детекторов.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Кандидаты на роль тёмной материи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и открытие ускоренного расширения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отвечает примерно за 68% энергии Вселенной и проявляется в наблюдаемом ускорении глобального расширения космоса, подтверждённом в конце XX 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1998 году были зафиксированы сверхновые типа Ia, чей анализ показал, что скорость расширения растёт, что потребовало введения неизвестной формы энергии.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тёмной энергии остаётся загадкой, что делает её одним из важнейших вопросов современной космологии и физики фундаментальных взаимодействий.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стандартной модели космологии тёмная энергия представлена космологической постоянной, действующей как форма антигравитационного эффекта на больших масштабах.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компонентов Вселенной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процентное соотношение основных материально-энергетических компонентов современной Вселенной по данным миссии Планк.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Вселенной состоит из тёмной материи и энергии, невидимых в оптическом диапазоне, что требует новых методов для их изучения.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Планк, 2018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Лямбда-CDM и альтернативные космологические модели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Лямбда-CDM объединяет эффект тёмной энергии (лямбда) и холодной тёмной материи (CDM), успешно объясняя большую часть наблюдаемых космологических данных.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альтернативы, такие как теория мультивселенных, квантовая гравитация и модель Бранэ, стремятся расширить представления о структуре и динамике мироздания.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Инфляционная космология расширяет предыдущее понимание, вводя фазу быстрого расширения в ранней Вселенной для объяснения однородности и изотропии космоса.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инструменты исследования космоса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изучения космоса применяются наземные и космические телескопы, охватывающие разные диапазоны волн — от радиоволн до рентгеновских лучей. Среди них — Хаббл, Джеймс Уэбб и ALMA, обеспечивающие детальные наблюдения.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и наблюдательные проекты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спектроскопия и фотометрия для анализа света, компьютерное моделирование для воспроизведения эволюционных процессов и гравитационные волновые детекторы LIGO и VIRGO, позволяющие изучать новые аспекты космоса.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технологии анализа 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XXI века: уточнение параметров Вселенной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WMAP и Planck обеспечили высокоточные измерения структуры космического микроволнового фона, уточнив возраст и состав Вселенной.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гравитационных волн в 2015 году усилило подтверждение общей теории относительности и открыла новую эру в наблюдениях космических явлений.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космических миссий позволили более точно определить постоянную Хаббла и параметры тёмной энергии и материи, влияющие на динамику Вселенной.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достижения расширяют знания о формировании и развитии крупных структур, способствуют развитию новых теорий и технологий в астрофизике.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нерешённые проблемы космологии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тёмных компонентов космоса остаётся неизвестной, а физика в экстремальных условиях начала Вселенной неполно изучена из-за отсутствия прямых наблюдений ранних эпох.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гипотез о мультивселенных и микроскопических масштабах космоса затруднено техническими ограничениями, что требует разработки новых инструментов и концепций.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направления и задачи космологических исследований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Стартуют проекты LSST, Euclid и Roman для изучения структуры космоса, распределения тёмной материи и энергии с беспрецедентной точностью.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запуск новых телескопов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исследования для определения характеристик гипотетической инфляционной фазы и её влияния на крупномасштабную структуру и гравитационные волны.
</a:t>
            </a:r>
            <a:endParaRPr lang="en-US" sz="1119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параметров инфляции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направлены на обнаружение кандидатов в тёмную материю и иных фундаментальных частиц, что может изменить базовые представления о материи.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частиц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развитие детекторов, расширяющих возможности регистрации событий, улучшая понимание процессов в ранней Вселенной и слияний чёрных дыр.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гравитационных волн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как фундамент будущих открытий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формирует комплексное понимание Вселенной, объединяя физику и астрономию, открывает новые горизонты знания и влияет на развитие технологий, задавая вектор научному прогрессу.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2026-05-08T00:44:36Z</dcterms:created>
  <dcterms:modified xsi:type="dcterms:W3CDTF">2026-05-08T00:44:36Z</dcterms:modified>
</cp:coreProperties>
</file>