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 строчку и столбиком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складывать быстро, аккуратно и без путаницы.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вокруг нас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встречается в играх, в школе и дома: когда считаем игрушки, шаги, конфеты или баллы. Оно помогает навести порядок в числах и выбрать удобную запись для каждого примера.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 строчку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 строчку выглядит коротко и понятно: числа стоят рядом, между ними знак «+», а после знака «=» пишут результат.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удобен для простых примеров, когда ответ находится сразу, без дополнительных вычислений и длинных записей в тетради.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тренировать устный счёт и быстро замечать, какое действие нужно выполнить, не отвлекаясь на лишние линии.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читается пример в строчку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первое число, потом знак действия, затем второе число и только после этого — ответ. Порядок здесь очень важен.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6 + 2 = 8 читается так: «шесть плюс два равно восемь». Звучит почти как маленькая математическая песенка.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примеры вслух, легче запомнить, где число, где знак, а где результат. Ошибок становится меньше.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чтение помогает не перепутать слагаемые и сумму, а значит, лучше понять сам смысл сложения.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и сумма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5 + 1 = 6 числа 5 и 1 называются слагаемыми. Они как будто собирают одну общую группу из двух маленьких частей.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6 — это сумма, то есть результат сложения. На картинке удобно показать два набора предметов, которые соединяются в один, словно «прибавили ещё».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98013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2213" y="1317313"/>
            <a:ext cx="764925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запись в строчку особенно удобна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числа
</a:t>
            </a:r>
            <a:pPr algn="ctr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коротких примеров с небольшими числами запись в строчку особенно удобна: ответ можно найти быстро, почти без остановок.
</a:t>
            </a:r>
            <a:endParaRPr lang="en-US" sz="1568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 шагам
</a:t>
            </a:r>
            <a:pPr algn="ctr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считают шаги, наклейки или фишки, такой способ помогает не перегружать запись и держать в голове только нужные числа.
</a:t>
            </a:r>
            <a:endParaRPr lang="en-US" sz="1666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часто нужно быстро прибавить баллы или предметы. Строчка помогает считать ловко, как маленький математический спринт.
</a:t>
            </a:r>
            <a:endParaRPr lang="en-US" sz="1566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знакам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пропустить знак «+» и не перепутать его с другим действием. Один маленький знак — и пример уже совсем другой.
</a:t>
            </a:r>
            <a:endParaRPr lang="en-US" sz="1515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сложение столбиком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Записывают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ставят одно под другим, чтобы было удобно сравнивать разряды. Это основа аккуратного сложения.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Выравнивают разряды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пишут под единицами, десятки — под десятками. Тогда каждый разряд складывается сам с собой.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Ставят знак и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«+» пишут слева, под чертой записывают результат. Получается понятная и ровная запись.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числа ставят ровно друг под другом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разряды стоят в одном столбце, единицы складываются с единицами, а десятки — с десятками. Это помогает считать по правилам, а не наугад.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цифры записать неровно, можно легко перепутать разряды и получить смешной, но неверный ответ. Математика такое не любит.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 делает пример понятным с первого взгляда: видно, с чего начать, куда перейти дальше и где писать результат.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сложения без перехода через десяток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+ 14: всё по 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примере числа записывают столбиком, чтобы каждый разряд оказался на своём месте. Сначала складывают единицы: 3 и 4 дают 7. Затем прибавляют десятки: 2 и 1 дают 3. В ответе получается 37, и черта под ним завершает аккуратную запись.
</a:t>
            </a:r>
            <a:endParaRPr lang="en-US" sz="1508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запись помогает не 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цифры стоят ровно, пример читается почти как дорожка: сначала правый столбец, потом следующий. Ученик видит, что перенос не нужен, и спокойно записывает результат под чертой. Такой способ выглядит просто, но работает очень надёжно.
</a:t>
            </a:r>
            <a:endParaRPr lang="en-US" sz="1523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столбике всегда начинают с правого столбца. Там стоят единицы, и именно они подсказывают первый шаг сложения.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единиц переходят к десяткам, а если разрядов больше, то двигаются дальше по порядку. Такой маршрут не даёт цифрам перепутаться.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одинаково для всех примеров. Если соблюдать его каждый раз, запись остаётся аккуратной, а ответ — надёжным.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складывают единицы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сложения столбиком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числа записывают по разрядам, затем складывают единицы и десятки, при необходимости перенося один десяток в следующий разряд.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 превращаются в один десяток и пять единиц.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8 + 7 = 15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одном разряде набирается больше девяти единиц, удобно сразу увидеть, как они меняются. Это помогает не потерять десяток и записать ответ без путаницы.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перенос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складывают единицы: 7 + 8 = 15. Пишут 5 в разряд единиц, а один десяток откладывают вверх над следующим столбцом.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складывают десятки: 2 + 1 и ещё один перенесённый десяток. Получается 4, поэтому ответ записывают как 45.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сложении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записывают неровно, и единицы оказываются не под единицами. Тогда легко перепутать разряды и получить совсем другой ответ.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знак «+» или случайно ставят не тот знак действия. Пример тогда читается неверно, а вычисление сбивается с самого начала.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через десяток часто не переносят один десяток в следующий разряд. Из-за этого ответ получается меньше, чем должен быть.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начинать не с единиц, а с десятков. В столбике такой порядок нарушать нельзя: он нужен для точного счёта.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221" y="1441511"/>
            <a:ext cx="525900" cy="52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2100" y="1462802"/>
            <a:ext cx="543900" cy="483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977" y="1441586"/>
            <a:ext cx="525900" cy="525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сложение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7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сложить числа ещё раз, можно убедиться, что ответ совпадает. Такой способ особенно полезен, когда пример короткий и хочется проверить себя быстро.
</a:t>
            </a:r>
            <a:endParaRPr lang="en-US" sz="1721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Кубики, фишки, кружки или пальцы помогают пересчитать всё наглядно. Видно, сколько было сначала и сколько стало после прибавления.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7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заметить пропущенный знак, неверный перенос или неровную запись. Лучше найти ошибку сразу, чем потом удивляться ответу.
</a:t>
            </a:r>
            <a:endParaRPr lang="en-US" sz="172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больших чисел столбиком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72444" y="2669350"/>
            <a:ext cx="1519772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Запись по разрядам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6500" y="3291400"/>
            <a:ext cx="2159952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ставят одно под другим так, чтобы единицы, десятки и сотни совпали по столбцам.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18075" y="1153025"/>
            <a:ext cx="2160000" cy="13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складывают правый столбец. Это помогает не перепутать цифры и сразу увидеть перенос, если он нужен.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7770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Счёт единиц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455175" y="1153025"/>
            <a:ext cx="2160000" cy="13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разряды посчитаны, результат аккуратно записывают под чертой. Такой способ подходит и для длинных примеров.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8141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Ответ под чертой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816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Счёт десятков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4435675" y="3291400"/>
            <a:ext cx="2160000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единиц переходят к десяткам. Если число стало больше девяти, один десяток переносят в следующий разряд.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записи одного примера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строчку пример выглядит коротко и удобно для устного счёта. Такой способ хорош, когда ответ находится сразу и числа не слишком большие.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 строчку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Столбик помогает выстроить разряды ровно и не потерять перенос. Он особенно полезен, когда пример длиннее и нужен очень точный результат.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столбиком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способ записи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длины чисел, наличия перехода через десяток и того, насколько важно быстро или аккуратно проверить ответ.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помогает сложение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сложение помогает быстро узнать, сколько всего яблок, тетрадей или карандашей нужно купить. Счёт становится понятным и не сбивает с толку.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с его помощью считают страницы, наклейки, фишки, баллы и шаги. Маленькие примеры тренируют внимание и делают уроки живее.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сложение удобно при подсчёте игрушек, кубиков, конфет и других привычных вещей. Даже уборка идёт веселее, когда всё легко пересчитать.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записи помогают выбрать подходящий вариант: короткий — для быстрых ответов, столбик — для более точного счёта. Математика работает каждый день.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3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Сложение: просто, если соблюдать порядок
</a:t>
            </a:r>
            <a:pPr algn="ctr" indent="0" marL="0">
              <a:lnSpc>
                <a:spcPct val="100000"/>
              </a:lnSpc>
              <a:buNone/>
            </a:pPr>
            <a:r>
              <a:rPr lang="en-US" sz="344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7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 строчку удобно для коротких примеров, а столбик — для длинных чисел и переноса десятка. Если разряды стоят ровно, считать получается быстро и аккуратно.
</a:t>
            </a:r>
            <a:endParaRPr lang="en-US" sz="45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2026-05-20T15:24:09Z</dcterms:created>
  <dcterms:modified xsi:type="dcterms:W3CDTF">2026-05-20T15:24:09Z</dcterms:modified>
</cp:coreProperties>
</file>