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image" Target="../media/image-4-12.png"/><Relationship Id="rId13" Type="http://schemas.openxmlformats.org/officeDocument/2006/relationships/image" Target="../media/image-4-13.png"/><Relationship Id="rId14" Type="http://schemas.openxmlformats.org/officeDocument/2006/relationships/image" Target="../media/image-4-14.png"/><Relationship Id="rId15" Type="http://schemas.openxmlformats.org/officeDocument/2006/relationships/image" Target="../media/image-4-15.png"/><Relationship Id="rId16" Type="http://schemas.openxmlformats.org/officeDocument/2006/relationships/image" Target="../media/image-4-16.png"/><Relationship Id="rId17" Type="http://schemas.openxmlformats.org/officeDocument/2006/relationships/image" Target="../media/image-4-17.png"/><Relationship Id="rId18" Type="http://schemas.openxmlformats.org/officeDocument/2006/relationships/slideLayout" Target="../slideLayouts/slideLayout1.xml"/><Relationship Id="rId1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image" Target="../media/image-1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Наша классная газета на уроке немецкого языка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язык оживает в словах, рисунках и маленьких новостях класса.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«Unsere Klassenzeitung» легко полюбить во 3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близка детям: в ней есть школа, друзья, праздники и смешные случаи. Простые немецкие слова сразу становятся понятными, а короткие тексты помогают читать, запоминать и с радостью узнавать новое.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7470" y="1393300"/>
            <a:ext cx="1586609" cy="174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1775" y="1393300"/>
            <a:ext cx="1480949" cy="174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8611" y="1393300"/>
            <a:ext cx="1586578" cy="1795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61146" y="1393300"/>
            <a:ext cx="1525258" cy="1745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513187" y="3727900"/>
            <a:ext cx="1731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первой полосе обычно стоит яркий заголовок и маленькое приветствие для читателей. Рядом можно разместить рисунок класса или школы, чтобы сразу было ясно, о чём выпуск. Такая страница помогает открыть газету с улыбкой.
</a:t>
            </a:r>
            <a:endParaRPr lang="en-US" sz="818" dirty="0"/>
          </a:p>
        </p:txBody>
      </p:sp>
      <p:sp>
        <p:nvSpPr>
          <p:cNvPr id="12" name="Text 2"/>
          <p:cNvSpPr txBox="1"/>
          <p:nvPr/>
        </p:nvSpPr>
        <p:spPr>
          <a:xfrm>
            <a:off x="513187" y="3188550"/>
            <a:ext cx="1731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страница зовёт читать
</a:t>
            </a:r>
            <a:endParaRPr lang="en-US" sz="1375" dirty="0"/>
          </a:p>
        </p:txBody>
      </p:sp>
      <p:sp>
        <p:nvSpPr>
          <p:cNvPr id="13" name="Text 3"/>
          <p:cNvSpPr txBox="1"/>
          <p:nvPr/>
        </p:nvSpPr>
        <p:spPr>
          <a:xfrm>
            <a:off x="2631373" y="3727900"/>
            <a:ext cx="1731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Новости рассказывают о том, что произошло в классе: конкурс, праздник, экскурсия или интересный урок. Важные слова выделяют жирнее, а предложения делают короткими. Тогда текст легко читается даже тем, кто только начинает учить немецкий.
</a:t>
            </a:r>
            <a:endParaRPr lang="en-US" sz="785" dirty="0"/>
          </a:p>
        </p:txBody>
      </p:sp>
      <p:sp>
        <p:nvSpPr>
          <p:cNvPr id="14" name="Text 4"/>
          <p:cNvSpPr txBox="1"/>
          <p:nvPr/>
        </p:nvSpPr>
        <p:spPr>
          <a:xfrm>
            <a:off x="2631373" y="3188550"/>
            <a:ext cx="1731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новости о школьной жизни
</a:t>
            </a:r>
            <a:endParaRPr lang="en-US" sz="1375" dirty="0"/>
          </a:p>
        </p:txBody>
      </p:sp>
      <p:sp>
        <p:nvSpPr>
          <p:cNvPr id="15" name="Text 5"/>
          <p:cNvSpPr txBox="1"/>
          <p:nvPr/>
        </p:nvSpPr>
        <p:spPr>
          <a:xfrm>
            <a:off x="4737348" y="3727900"/>
            <a:ext cx="1731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газете можно напечатать несколько вопросов и ответов одноклассников. Это делает страницу похожей на настоящий журнал и показывает, что у каждого есть свои любимые занятия, предметы и маленькие секреты.
</a:t>
            </a:r>
            <a:endParaRPr lang="en-US" sz="818" dirty="0"/>
          </a:p>
        </p:txBody>
      </p:sp>
      <p:sp>
        <p:nvSpPr>
          <p:cNvPr id="16" name="Text 6"/>
          <p:cNvSpPr txBox="1"/>
          <p:nvPr/>
        </p:nvSpPr>
        <p:spPr>
          <a:xfrm>
            <a:off x="4737348" y="3188550"/>
            <a:ext cx="1731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8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Мини-интервью для живого настроения
</a:t>
            </a:r>
            <a:endParaRPr lang="en-US" sz="1348" dirty="0"/>
          </a:p>
        </p:txBody>
      </p:sp>
      <p:sp>
        <p:nvSpPr>
          <p:cNvPr id="17" name="Text 7"/>
          <p:cNvSpPr txBox="1"/>
          <p:nvPr/>
        </p:nvSpPr>
        <p:spPr>
          <a:xfrm>
            <a:off x="6862600" y="3727900"/>
            <a:ext cx="1731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Картинки помогают быстро понять значение немецких слов без долгих объяснений. Подпись под рисунком может состоять из одного-двух слов, поэтому она не пугает, а наоборот, приглашает прочитать ещё.
</a:t>
            </a:r>
            <a:endParaRPr lang="en-US" sz="889" dirty="0"/>
          </a:p>
        </p:txBody>
      </p:sp>
      <p:sp>
        <p:nvSpPr>
          <p:cNvPr id="18" name="Text 8"/>
          <p:cNvSpPr txBox="1"/>
          <p:nvPr/>
        </p:nvSpPr>
        <p:spPr>
          <a:xfrm>
            <a:off x="6862600" y="3188550"/>
            <a:ext cx="1731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Рисунки и подписи к ним
</a:t>
            </a:r>
            <a:endParaRPr lang="en-US" sz="1375" dirty="0"/>
          </a:p>
        </p:txBody>
      </p:sp>
      <p:sp>
        <p:nvSpPr>
          <p:cNvPr id="19" name="Text 9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быть в классной газете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1537" y="1553798"/>
            <a:ext cx="435600" cy="34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52150" y="2383888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1400" y="2419798"/>
            <a:ext cx="435600" cy="3484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53731" y="3580288"/>
            <a:ext cx="367763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2131" y="1436590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2131" y="550940"/>
            <a:ext cx="218400" cy="1747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72369" y="2311126"/>
            <a:ext cx="197925" cy="2262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62131" y="3209147"/>
            <a:ext cx="218400" cy="2184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372369" y="4102822"/>
            <a:ext cx="197925" cy="2262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7770906" y="3580262"/>
            <a:ext cx="367763" cy="420300"/>
          </a:xfrm>
          <a:prstGeom prst="rect">
            <a:avLst/>
          </a:prstGeom>
        </p:spPr>
      </p:pic>
      <p:sp>
        <p:nvSpPr>
          <p:cNvPr id="19" name="Text 0"/>
          <p:cNvSpPr txBox="1"/>
          <p:nvPr/>
        </p:nvSpPr>
        <p:spPr>
          <a:xfrm>
            <a:off x="5532650" y="141125"/>
            <a:ext cx="3211200" cy="8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немецкие слова особенно полезны для газеты
</a:t>
            </a:r>
            <a:endParaRPr lang="en-US" sz="2000" dirty="0"/>
          </a:p>
        </p:txBody>
      </p:sp>
      <p:sp>
        <p:nvSpPr>
          <p:cNvPr id="20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21" name="Text 2"/>
          <p:cNvSpPr txBox="1"/>
          <p:nvPr/>
        </p:nvSpPr>
        <p:spPr>
          <a:xfrm>
            <a:off x="842625" y="145655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8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и одноклассники
</a:t>
            </a:r>
            <a:pPr algn="l" indent="0" marL="0">
              <a:lnSpc>
                <a:spcPct val="115000"/>
              </a:lnSpc>
              <a:buNone/>
            </a:pPr>
            <a:r>
              <a:rPr lang="en-US" sz="5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der Freund и die Freundin нужны для заметок о совместных играх, помощи и добрых делах. С ними легко писать тёплые и понятные фразы.
</a:t>
            </a:r>
            <a:endParaRPr lang="en-US" sz="1438" dirty="0"/>
          </a:p>
        </p:txBody>
      </p:sp>
      <p:sp>
        <p:nvSpPr>
          <p:cNvPr id="22" name="Text 3"/>
          <p:cNvSpPr txBox="1"/>
          <p:nvPr/>
        </p:nvSpPr>
        <p:spPr>
          <a:xfrm>
            <a:off x="842625" y="56520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и школа
</a:t>
            </a:r>
            <a:pPr algn="l" indent="0" marL="0">
              <a:lnSpc>
                <a:spcPct val="115000"/>
              </a:lnSpc>
              <a:buNone/>
            </a:pPr>
            <a:r>
              <a:rPr lang="en-US" sz="53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die Klasse и die Schule помогают назвать место, где происходит всё самое важное. Они подходят для заголовков, новостей и подписей к рисункам.
</a:t>
            </a:r>
            <a:endParaRPr lang="en-US" sz="1343" dirty="0"/>
          </a:p>
        </p:txBody>
      </p:sp>
      <p:sp>
        <p:nvSpPr>
          <p:cNvPr id="23" name="Text 4"/>
          <p:cNvSpPr txBox="1"/>
          <p:nvPr/>
        </p:nvSpPr>
        <p:spPr>
          <a:xfrm>
            <a:off x="842649" y="234805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 учёба
</a:t>
            </a:r>
            <a:pPr algn="l" indent="0" marL="0">
              <a:lnSpc>
                <a:spcPct val="115000"/>
              </a:lnSpc>
              <a:buNone/>
            </a:pPr>
            <a:r>
              <a:rPr lang="en-US" sz="53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das Buch и wir lernen показывают, что газета связана с учёбой. Такие выражения удобно использовать в коротких сообщениях и подписях к иллюстрациям.
</a:t>
            </a:r>
            <a:endParaRPr lang="en-US" sz="1329" dirty="0"/>
          </a:p>
        </p:txBody>
      </p:sp>
      <p:sp>
        <p:nvSpPr>
          <p:cNvPr id="24" name="Text 5"/>
          <p:cNvSpPr txBox="1"/>
          <p:nvPr/>
        </p:nvSpPr>
        <p:spPr>
          <a:xfrm>
            <a:off x="842625" y="3245625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спорт
</a:t>
            </a:r>
            <a:pPr algn="l" indent="0" marL="0">
              <a:lnSpc>
                <a:spcPct val="115000"/>
              </a:lnSpc>
              <a:buNone/>
            </a:pPr>
            <a:r>
              <a:rPr lang="en-US" sz="53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das Spiel и der Sport оживляют страницу и делают её весёлой. Они подходят для заметок о переменах, соревнованиях и любимых занятиях детей.
</a:t>
            </a:r>
            <a:endParaRPr lang="en-US" sz="1333" dirty="0"/>
          </a:p>
        </p:txBody>
      </p:sp>
      <p:sp>
        <p:nvSpPr>
          <p:cNvPr id="25" name="Text 6"/>
          <p:cNvSpPr txBox="1"/>
          <p:nvPr/>
        </p:nvSpPr>
        <p:spPr>
          <a:xfrm>
            <a:off x="842625" y="414320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дни рождения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53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der Geburtstag помогает рассказать о радостных событиях в классе. С ним удобно делать маленькие поздравления и добрые сообщения для друзей.
</a:t>
            </a:r>
            <a:endParaRPr lang="en-US" sz="134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процесс превращает школьные события в аккуратный выпуск на немецком языке.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создаётся выпуск классной газеты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56" y="1464015"/>
            <a:ext cx="218400" cy="174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2231" y="144217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7256" y="3138350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42231" y="3150483"/>
            <a:ext cx="218400" cy="194133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49250" y="141125"/>
            <a:ext cx="82455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для заметок в третьем классе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1049829" y="1479938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на перемене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заметки о любимых играх легко писать и интересно читать. В них можно назвать, кто играл, что делали дети и почему всем было весело.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5419454" y="1479600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предметы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про математику, чтение или немецкий язык помогают использовать знакомые слова из уроков. Такие материалы просты, потому что дети хорошо знают школьные ситуации.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1049829" y="3169762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дни рождения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заметки сразу создают радостное настроение на странице. Достаточно упомянуть повод, поздравление и пару приятных слов для одноклассника или всего класса.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5419454" y="3161257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вещи и увлечения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 книге, животном или хобби помогают детям говорить о том, что им действительно нравится. Это делает текст личным, но при этом очень простым.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87375" y="486500"/>
            <a:ext cx="4383300" cy="430625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4700" y="3254642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рядом можно поставить имя ученика и маленький рисунок. Получается живой разговор, который читается быстро и вызывает улыбку у одноклассников.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44700" y="1969056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выбирают один короткий вопрос и отвечают на него без лишних слов. Так интервью становится понятным, а место на странице используется очень аккуратно.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44700" y="602625"/>
            <a:ext cx="46521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Мини-интервью для газеты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короткая новость на немецком языке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новости называют событие: что произошло в классе или школе. Одно ясное предложение помогает читателю сразу понять тему.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пишут, кто участвовал в событии. Имена и знакомые слова делают текст личным и помогают детям узнавать своих одноклассников.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указывают, когда и где всё случилось. Такие детали делают новость похожей на настоящую маленькую школьную заметку.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добавляют ещё одно короткое предложение о результате или впечатлении. Текст остаётся лёгким, но уже звучит как настоящая новость.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95875" y="1158600"/>
            <a:ext cx="3771900" cy="282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объём помогает сделать заголовок заметным, а выпуск — аккуратным и понятным для третьеклассников.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735475" y="1365000"/>
            <a:ext cx="3958800" cy="24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F8E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3–5
</a:t>
            </a:r>
            <a:pPr algn="ctr" indent="0" marL="0">
              <a:lnSpc>
                <a:spcPct val="120004"/>
              </a:lnSpc>
              <a:buNone/>
            </a:pPr>
            <a:r>
              <a:rPr lang="en-US" sz="12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небольших материалов обычно помещаются на одной полосе, чтобы страница оставалась лёгкой для чтения.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структуры классной газеты из представленного конспекта
</a:t>
            </a:r>
            <a:endParaRPr lang="en-US" sz="4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" y="0"/>
            <a:ext cx="404660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6300" y="766775"/>
            <a:ext cx="4355100" cy="37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Рисунки, символы и маленькие иллюстрации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быть на рисунках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странице хорошо смотрятся школьные предметы, рюкзак, мяч, книга, яблоко или календарь. Такие картинки помогают детям сразу связать немецкое слово с образом и быстрее его запомнить.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подписи лучше всего работают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под рисунками лучше делать короткими: одно или два слова. Тогда они не перегружают страницу, а наоборот, помогают читать и легко находить нужное слово глазами.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ученики работают над газетой вместе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447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дети распределяют роли: кто пишет короткие тексты, кто подбирает слова, а кто придумывает рисунки и подписи. Так каждый делает свою часть и видит общий результат.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09462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заметок собирают маленькие факты о жизни класса и превращают их в простые немецкие предложения. Им помогают вопросы, подсказки и знакомые шаблоны фраз.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5447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 добавляют картинки, символы и аккуратные подписи. Благодаря этому газета становится яркой, а немецкие слова сразу связываются с вещами, которые дети знают и любят.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09462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Проверяющие читают страницу еще раз, ищут ошибки и следят, чтобы все материалы подходили одной теме. Когда работа закончена, класс с удовольствием видит, как маленькие задачи сложились в одну газету.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ученики внимательно читают текст и сравнивают его с образцом или словарем. Они проверяют имена, точки в конце предложений и правильный порядок слов в коротких фразах.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класс смотрит на заголовки, подписи и маленькие сообщения как на готовую страницу. Если все написано аккуратно, газета выглядит красиво, а читать ее становится намного легче.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особое внимание уделяют заглавным буквам. В немецком языке все существительные пишутся с большой буквы, поэтому слова die Klasse, der Freund и das Buch нужно перепроверять особенно тщательно.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немецких слов и имен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208" y="1307700"/>
            <a:ext cx="1842634" cy="258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84933" y="1307800"/>
            <a:ext cx="1842634" cy="258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8831" y="1307800"/>
            <a:ext cx="1794741" cy="2581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85183" y="1307800"/>
            <a:ext cx="1842634" cy="2581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513175" y="4192175"/>
            <a:ext cx="1731000" cy="4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рубрике появляются маленькие события школьной жизни: конкурс, игра на перемене, поздравление или удачный проект. Текст короткий, но сразу понятно, чем жил класс на этой неделе, и можно найти знакомые немецкие слова.
</a:t>
            </a:r>
            <a:endParaRPr lang="en-US" sz="575" dirty="0"/>
          </a:p>
        </p:txBody>
      </p:sp>
      <p:sp>
        <p:nvSpPr>
          <p:cNvPr id="12" name="Text 2"/>
          <p:cNvSpPr txBox="1"/>
          <p:nvPr/>
        </p:nvSpPr>
        <p:spPr>
          <a:xfrm>
            <a:off x="513175" y="3888900"/>
            <a:ext cx="1731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Новости нашего класса
</a:t>
            </a:r>
            <a:endParaRPr lang="en-US" sz="1163" dirty="0"/>
          </a:p>
        </p:txBody>
      </p:sp>
      <p:sp>
        <p:nvSpPr>
          <p:cNvPr id="13" name="Text 3"/>
          <p:cNvSpPr txBox="1"/>
          <p:nvPr/>
        </p:nvSpPr>
        <p:spPr>
          <a:xfrm>
            <a:off x="2631365" y="4192175"/>
            <a:ext cx="1731000" cy="4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одно новое или уже знакомое слово показывают особенно заметно. Рядом могут быть рисунок, перевод и простое предложение. Такая рубрика помогает запоминать лексику без скуки, почти как маленькую языковую игру.
</a:t>
            </a:r>
            <a:endParaRPr lang="en-US" sz="612" dirty="0"/>
          </a:p>
        </p:txBody>
      </p:sp>
      <p:sp>
        <p:nvSpPr>
          <p:cNvPr id="14" name="Text 4"/>
          <p:cNvSpPr txBox="1"/>
          <p:nvPr/>
        </p:nvSpPr>
        <p:spPr>
          <a:xfrm>
            <a:off x="2631365" y="3888900"/>
            <a:ext cx="1731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недели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4737343" y="4192175"/>
            <a:ext cx="1731000" cy="4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части газеты дети рассказывают о любимом занятии: спорте, чтении, рисовании или музыке. Короткий текст и яркая картинка делают рубрику живой, а одноклассники быстро находят общие интересы.
</a:t>
            </a:r>
            <a:endParaRPr lang="en-US" sz="639" dirty="0"/>
          </a:p>
        </p:txBody>
      </p:sp>
      <p:sp>
        <p:nvSpPr>
          <p:cNvPr id="16" name="Text 6"/>
          <p:cNvSpPr txBox="1"/>
          <p:nvPr/>
        </p:nvSpPr>
        <p:spPr>
          <a:xfrm>
            <a:off x="4737344" y="3888900"/>
            <a:ext cx="1731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Мой хобби-уголок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6862598" y="4192175"/>
            <a:ext cx="1731000" cy="4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появляются имена, пожелания и веселые открытки в мини-формате. Дети учатся писать простые поздравления на немецком языке и с радостью читают их вслух, будто открывают маленький праздник на странице.
</a:t>
            </a:r>
            <a:endParaRPr lang="en-US" sz="607" dirty="0"/>
          </a:p>
        </p:txBody>
      </p:sp>
      <p:sp>
        <p:nvSpPr>
          <p:cNvPr id="18" name="Text 8"/>
          <p:cNvSpPr txBox="1"/>
          <p:nvPr/>
        </p:nvSpPr>
        <p:spPr>
          <a:xfrm>
            <a:off x="6862599" y="3888900"/>
            <a:ext cx="1731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Дни рождения и поздравления
</a:t>
            </a:r>
            <a:endParaRPr lang="en-US" sz="896" dirty="0"/>
          </a:p>
        </p:txBody>
      </p:sp>
      <p:sp>
        <p:nvSpPr>
          <p:cNvPr id="19" name="Text 9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рубрики, которые ждут в каждом выпуске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школьного события от первого наброска до готовой публикации на странице газеты.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заметка для Klassenzeitung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296825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самое главное для страницы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08325" y="18662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газеты выбирают одно понятное событие: праздник, экскурсию, игру или смешной случай. Если тема ясная, детям легче написать короткий текст и подобрать нужные слова.
</a:t>
            </a:r>
            <a:endParaRPr lang="en-US" sz="1487" dirty="0"/>
          </a:p>
        </p:txBody>
      </p:sp>
      <p:sp>
        <p:nvSpPr>
          <p:cNvPr id="6" name="Text 2"/>
          <p:cNvSpPr txBox="1"/>
          <p:nvPr/>
        </p:nvSpPr>
        <p:spPr>
          <a:xfrm>
            <a:off x="5486450" y="1866254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Длинную историю сокращают до нескольких важных деталей. Оставляют только то, что действительно помогает понять новость, а лишние подробности убирают, чтобы страница не перегружалась.
</a:t>
            </a:r>
            <a:endParaRPr lang="en-US" sz="1412" dirty="0"/>
          </a:p>
        </p:txBody>
      </p:sp>
      <p:sp>
        <p:nvSpPr>
          <p:cNvPr id="7" name="Text 3"/>
          <p:cNvSpPr txBox="1"/>
          <p:nvPr/>
        </p:nvSpPr>
        <p:spPr>
          <a:xfrm>
            <a:off x="1108275" y="35906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Лучше, когда одна страница посвящена одной теме. Тогда читатель быстро находит главную мысль, а третьеклассники не устают и с интересом читают весь материал.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выпуск хранит маленькие следы школьной жизни: праздники, рисунки, проекты и веселые новости. Через время по нему легко вспомнить, чему учился класс и какие немецкие слова уже были знакомы.
</a:t>
            </a:r>
            <a:endParaRPr lang="en-US" sz="1193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Газета как память о школьных днях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газета похожа на яркий альбом, где страницы рассказывают историю класса. Ее интересно листать снова, потому что в ней остаются не только тексты, но и настроение целого школьного года.
</a:t>
            </a:r>
            <a:endParaRPr lang="en-US" sz="1276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5456" y="1517888"/>
            <a:ext cx="367763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52150" y="2621013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9050" y="2621013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69187" y="3731838"/>
            <a:ext cx="420300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2131" y="200855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72369" y="941350"/>
            <a:ext cx="197925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62131" y="3074926"/>
            <a:ext cx="218400" cy="218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62131" y="4152097"/>
            <a:ext cx="218400" cy="2184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газету интересной для читателя
</a:t>
            </a:r>
            <a:endParaRPr lang="en-US" sz="2000" dirty="0"/>
          </a:p>
        </p:txBody>
      </p:sp>
      <p:sp>
        <p:nvSpPr>
          <p:cNvPr id="16" name="Text 1"/>
          <p:cNvSpPr txBox="1"/>
          <p:nvPr/>
        </p:nvSpPr>
        <p:spPr>
          <a:xfrm>
            <a:off x="842625" y="2050361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тексты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предложения читаются легко, поэтому третьеклассники не теряют интерес. Когда текст короткий, можно быстрее заметить знакомые слова и даже прочитать его вслух без страха.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842625" y="981342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Ясный заголовок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и заметный заголовок сразу подсказывает тему страницы. Он помогает быстро понять, о чем будет новость, и делает газету похожей на настоящий школьный журнал.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842650" y="3107950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помогает понять слово и делает страницу веселее. Если рядом есть рисунок, то даже новое немецкое слово выглядит дружелюбно и запоминается почти само собой.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842625" y="41885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и веселый тон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Газета нравится детям, когда в ней есть дружелюбные фразы, маленькие шутки и темы из их жизни. Тогда хочется читать дальше и искать, что интересного спряталось на следующей строке.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трудности бывают при создании газеты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трудно придумать тему, которая подойдет всей странице. Тогда помогает список знакомых школьных событий: игра, конкурс, праздник, любимый урок или смешной случай на перемене.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 непросто подобрать короткое немецкое слово или простую фразу. В этом случае удобно использовать готовые образцы, чтобы текст оставался понятным и не становился слишком длинным.
</a:t>
            </a:r>
            <a:endParaRPr lang="en-US" sz="1080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Еще одна трудность — аккуратно оформить страницу. Если буквы написаны неровно или подписи слишком мелкие, газету читают хуже, поэтому важны терпение и чистый лист.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выпуском обязательно нужна повторная проверка. Она помогает заметить ошибки в заглавных буквах, точках и именах, чтобы готовая газета выглядела красиво и уверенно.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выпуска класс читает готовые материалы, рассматривает рисунки и выбирает самые удачные страницы. Дети замечают, какие немецкие слова уже запомнились, и с гордостью находят свои заметки.
</a:t>
            </a:r>
            <a:endParaRPr lang="en-US" sz="1249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после выхода газеты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Отзывы одноклассников подсказывают, что получилось особенно интересно, а что можно сделать по-другому в следующий раз. Так каждый новый выпуск становится немного лучше и еще дружелюбнее для читателей.
</a:t>
            </a:r>
            <a:endParaRPr lang="en-US" sz="1195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Наша Klassenzeitung делает урок живым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Классная газета соединяет немецкие слова, школьные события и работу всей команды. Она помогает учиться с интересом, видеть успехи класса и создавать страницу, которую хочется читать снова и снова.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2026-05-25T03:38:30Z</dcterms:created>
  <dcterms:modified xsi:type="dcterms:W3CDTF">2026-05-25T03:38:30Z</dcterms:modified>
</cp:coreProperties>
</file>