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и строение атомного ядра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— самопроизвольные превращения нестабильных ядер и их излучения: альфа, бета, гамма.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радиоактивности важна для школьного курса естествознания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связана с тем, как устроено вещество на атомном уровне, и с превращениями ядер. Это направление стало основой ядерной физики после открытий Беккереля и работ Кюри; в XX веке сформировались ключевые законы распада и понимание роли ядерных сил.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вся масса атома сосредоточена в ядре, а электронная оболочка отвечает за химические свойства. Протон имеет заряд +1e, нейтрон электрически нейтрален. Массовое число A равно сумме протонов и нейтронов.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 Z определяет, к какому химическому элементу относится атом.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858168"/>
            <a:ext cx="4775700" cy="16925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Протон и нейтрон формируют ядро, а электрон задаёт химические свойства. Различия по заряду и расположению объясняют, почему реакции и ядерные процессы имеют разную «область влияния».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в первую очередь затрагивают электронную оболочку, тогда как состав и масса атома определяются ядром, в том числе ядерными превращениями.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частиц атома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принадлежат одному элементу, потому что число протонов одинаково, но различаются числом нейтронов. Это меняет свойства атомного ядра и может влиять на устойчивость.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изотопы стабильны и не распадаются, а другие радиоактивны: их ядра со временем переходят в более устойчивые состояния, испуская излучение.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Нуклид — это конкретный вид атомного ядра, однозначно заданный числами Z и A. Такая «карточка» полезна, когда нужно описывать распады и превращения.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и нуклиды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силы удерживают протоны и нейтроны вместе на расстояниях порядка размеров ядра. Они сильнее электростатического отталкивания между протонами, но заметно ослабевают при удалении частиц.
</a:t>
            </a:r>
            <a:endParaRPr lang="en-US" sz="1193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силы и устойчивость ядра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ядра определяется соотношением нейтронов и протонов и энергией связи. В тяжёлых ядрах избыток нейтронов помогает частично «уравновесить» протонное отталкивание, повышая вероятность сохранения структуры.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 графике показывает, почему нуклоны в среднем «выгоднее» объединяются до железно-никелевого диапазона, а дальше энергия связи уменьшается.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удельной энергии связи означает большую устойчивость; поэтому синтез лёгких ядер и деление тяжёлых становятся энергетически выгодными процессами.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Удельная энергия связи и устойчивость ядер
</a:t>
            </a:r>
            <a:endParaRPr lang="en-US" sz="245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85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естествознания; вид зависимости: удельная энергия связи от массового числа
</a:t>
            </a:r>
            <a:endParaRPr lang="en-US" sz="78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радиоактивности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— это самопроизвольный распад нестабильных атомных ядер с испусканием частиц или квантов энергии. Причина — внутренняя «неустойчивость» ядра.
</a:t>
            </a:r>
            <a:endParaRPr lang="en-US" sz="1466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идёт без внешнего воздействия: он не определяется напрямую температурой, давлением, освещением и химическим состоянием вещества. Значит, явление относится к ядру, а не к оболочке.
</a:t>
            </a:r>
            <a:endParaRPr lang="en-US" sz="1447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распада образуются новые ядра и система переходит в более устойчивое состояние. При ядерных превращениях сохраняются зарядовое число и массовое число.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состояниями ядра и изменение чисел A и Z при каждом виде распада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радиоактивного распада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2131" y="1386875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16551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Альфа-излучение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Проникающая способность и задержка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высокую ионизирующую способность, альфа-излучение проникает слабо. Его обычно задерживают лист бумаги, несколько сантиметров воздуха и внешний слой кожи.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Альфа-частица — это ядро гелия-4, имеющее заряд +2e. Такой состав делает альфа-излучение сильно ионизирующим: частица активно взаимодействует с веществом на своём пути.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особенно опасно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резко возрастает при попадании альфа-активных веществ внутрь организма. Внешнее воздействие часто ограничено задержкой, а внутреннее — приводит к облучению тканей изнутри.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Нестабильное ядро самопроизвольно превращается, испуская электрон (β⁻) или позитрон (β⁺). Это изменение связано с преобразованием нейтрона в протон или протона в нейтрон.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Бета-распад начинается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Бета-излучение проникает глубже, чем альфа-излучение: его путь в ткани может быть заметным. При этом его частично задерживают несколько миллиметров алюминия или пластика.
</a:t>
            </a:r>
            <a:endParaRPr lang="en-US" sz="118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летят сквозь вещество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β-частицы имеют заряд, они отклоняются в электрическом и магнитном полях. Это свойство помогает подтверждать их состав и использовать излучение в медицине и исследованиях.
</a:t>
            </a:r>
            <a:endParaRPr lang="en-US" sz="1113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заряда и применение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высокой проникающей способности для ослабления используют плотные материалы: свинец, бетон, а также толстые слои воды или грунта.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Гамма-излучение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гамма-распаде не меняются число протонов и нейтронов: изменяется лишь энергетическое состояние ядра. Поэтому значение A и Z остаются теми же, что делает процесс «без перестройки» состава.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Гамма-излучение — это электромагнитные волны очень высокой энергии. Оно возникает, когда ядро после предыдущего превращения переходит в более устойчивое состояние.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столбчатой диаграмме видно общее соотношение по ключевому признаку: по проникающей способности альфа минимальна, бета занимает промежуточное положение, гамма — максимум.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излучения требуют разных мер защиты: чем выше проникающая способность, тем значимее плотное экранирование и контроль экспозиции.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альфа-, бета- и гамма-излучения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о сравнительных свойствах альфа-, бета- и гамма-излучения (без привязки к конкретным изотопам).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полураспада связан с постоянной распада λ и характеризует скорость распада: для каждого радиоизотопа он не меняется независимо от внешних условий.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74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T1/2 — постоянная величина для изотопа
</a:t>
            </a:r>
            <a:pPr algn="ctr" indent="0" marL="0">
              <a:lnSpc>
                <a:spcPct val="120004"/>
              </a:lnSpc>
              <a:buNone/>
            </a:pPr>
            <a:r>
              <a:rPr lang="en-US" sz="92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3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знаете период полураспада, можно прогнозировать долю оставшихся ядер через любой промежуток времени.
</a:t>
            </a:r>
            <a:pPr algn="ctr" indent="0" marL="0">
              <a:lnSpc>
                <a:spcPct val="120004"/>
              </a:lnSpc>
              <a:buNone/>
            </a:pPr>
            <a:r>
              <a:rPr lang="en-US" sz="7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76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естествознания: закон радиоактивного распада и связь T1/2 с λ.
</a:t>
            </a:r>
            <a:endParaRPr lang="en-US" sz="307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984878"/>
            <a:ext cx="5226300" cy="356609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4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полураспада и применение некоторых изотопов
</a:t>
            </a:r>
            <a:endParaRPr lang="en-US" sz="2349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длительность распада определяет «сферу использования»: от датирования древних объектов до диагностики и лучевой терапии.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период полураспада, тем «дольше живёт» изотоп и тем удобнее его для задач с длительными временными масштабами: геология и эволюция вещества.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 и ядерная справка (значения приведены с округлением).
</a:t>
            </a:r>
            <a:endParaRPr lang="en-US" sz="836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7470" y="1393300"/>
            <a:ext cx="1586609" cy="174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1775" y="1393300"/>
            <a:ext cx="1480949" cy="174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8611" y="1393300"/>
            <a:ext cx="1586578" cy="179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146" y="1393300"/>
            <a:ext cx="1525258" cy="1745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513187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прохождении излучения через газ образуются ионы, и прибор регистрирует это как короткий электрический импульс. По числу импульсов оценивают интенсивность излучения. Поэтому он особенно нагляден в учебных измерениях.
</a:t>
            </a:r>
            <a:endParaRPr lang="en-US" sz="785" dirty="0"/>
          </a:p>
        </p:txBody>
      </p:sp>
      <p:sp>
        <p:nvSpPr>
          <p:cNvPr id="12" name="Text 2"/>
          <p:cNvSpPr txBox="1"/>
          <p:nvPr/>
        </p:nvSpPr>
        <p:spPr>
          <a:xfrm>
            <a:off x="513187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Счётчик Гейгера: импульсы из ионизации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2631373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частицы пролетают через вещество, они заставляют его кратко светиться. Сцинтилляционный детектор фиксирует эти вспышки и превращает их в сигнал. Так получают информацию о количестве событий и их распределении.
</a:t>
            </a:r>
            <a:endParaRPr lang="en-US" sz="785" dirty="0"/>
          </a:p>
        </p:txBody>
      </p:sp>
      <p:sp>
        <p:nvSpPr>
          <p:cNvPr id="14" name="Text 4"/>
          <p:cNvSpPr txBox="1"/>
          <p:nvPr/>
        </p:nvSpPr>
        <p:spPr>
          <a:xfrm>
            <a:off x="2631373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Сцинтилляционный детектор: вспышки света
</a:t>
            </a:r>
            <a:endParaRPr lang="en-US" sz="1079" dirty="0"/>
          </a:p>
        </p:txBody>
      </p:sp>
      <p:sp>
        <p:nvSpPr>
          <p:cNvPr id="15" name="Text 5"/>
          <p:cNvSpPr txBox="1"/>
          <p:nvPr/>
        </p:nvSpPr>
        <p:spPr>
          <a:xfrm>
            <a:off x="4737348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камере создают условия, при которых заряженные частицы оставляют видимые «треки». Это позволяет наблюдать направление и характер движения и оценивать траектории. Метод полезен для понимания взаимодействия излучения с веществом.
</a:t>
            </a:r>
            <a:endParaRPr lang="en-US" sz="785" dirty="0"/>
          </a:p>
        </p:txBody>
      </p:sp>
      <p:sp>
        <p:nvSpPr>
          <p:cNvPr id="16" name="Text 6"/>
          <p:cNvSpPr txBox="1"/>
          <p:nvPr/>
        </p:nvSpPr>
        <p:spPr>
          <a:xfrm>
            <a:off x="4737348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Камера Вильсона: следы частиц
</a:t>
            </a:r>
            <a:endParaRPr lang="en-US" sz="1375" dirty="0"/>
          </a:p>
        </p:txBody>
      </p:sp>
      <p:sp>
        <p:nvSpPr>
          <p:cNvPr id="17" name="Text 7"/>
          <p:cNvSpPr txBox="1"/>
          <p:nvPr/>
        </p:nvSpPr>
        <p:spPr>
          <a:xfrm>
            <a:off x="6862600" y="3727900"/>
            <a:ext cx="1731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Излучение воздействует на фоточувствительный слой, и изображение проявляется после химической обработки. По степени почернения можно судить о воздействии. Такой опыт помогает связать радиацию с измеряемым результатом.
</a:t>
            </a:r>
            <a:endParaRPr lang="en-US" sz="785" dirty="0"/>
          </a:p>
        </p:txBody>
      </p:sp>
      <p:sp>
        <p:nvSpPr>
          <p:cNvPr id="18" name="Text 8"/>
          <p:cNvSpPr txBox="1"/>
          <p:nvPr/>
        </p:nvSpPr>
        <p:spPr>
          <a:xfrm>
            <a:off x="6862600" y="3188550"/>
            <a:ext cx="1731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Фотоплёнка: накопление невидимого следа
</a:t>
            </a:r>
            <a:endParaRPr lang="en-US" sz="1096" dirty="0"/>
          </a:p>
        </p:txBody>
      </p:sp>
      <p:sp>
        <p:nvSpPr>
          <p:cNvPr id="19" name="Text 9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Приборы, которые «видят» радиацию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56" y="144217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2231" y="1442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56" y="31504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2231" y="3122750"/>
            <a:ext cx="218400" cy="2496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источники радиации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1049829" y="1479938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лучи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радиации приходит на Землю из космоса. Её вклад меняется в зависимости от высоты и широты, но сам факт «фонового» воздействия объясняет существование естественной дозы.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19454" y="1479600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в помещениях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Радон образуется в земной коре и может накапливаться в закрытых пространствах. Его наличие часто формирует значимую часть бытового радиационного фона для жильцов.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1049829" y="3169762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 быту и технике (промышленность)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встречается и в технологических процессах, где применяют источники изотопов или обрабатывают материалы. Важно соблюдение регламентов и контроль условий работы.
</a:t>
            </a:r>
            <a:endParaRPr lang="en-US" sz="1230" dirty="0"/>
          </a:p>
        </p:txBody>
      </p:sp>
      <p:sp>
        <p:nvSpPr>
          <p:cNvPr id="15" name="Text 5"/>
          <p:cNvSpPr txBox="1"/>
          <p:nvPr/>
        </p:nvSpPr>
        <p:spPr>
          <a:xfrm>
            <a:off x="5419454" y="3161257"/>
            <a:ext cx="31515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как контролируемый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52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диагностике и терапии используют радиоизотопы и специализированные аппараты. Дозу подбирают так, чтобы польза для пациента превышала радиационный риск, а контроль остаётся обязательным.
</a:t>
            </a:r>
            <a:endParaRPr lang="en-US" sz="123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радиоактивные изотопы применяют для диагностики, лучевой терапии и стерилизации инструментов. Излучение помогает выявлять нарушения и целенаправленно воздействовать на ткани, где это необходимо.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излучение помогает искать дефекты, контролировать толщину материалов и отслеживать перемещение веществ. В энергетике ядерные реакции лежат в основе получения электроэнергии на атомных электростанциях.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археологии и геологии радиоактивный распад используют для датирования. Наиболее известны радиоуглеродный и уран-свинцовый методы, позволяющие связывать состав образца с его «возрастом».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32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радиоактивности в науке, медицине и технике
</a:t>
            </a:r>
            <a:endParaRPr lang="en-US" sz="2322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Радиационная безопасность и защита человека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снизить воздействие, ключевые меры — уменьшать время контакта с источником, увеличивать расстояние и применять экранирование. Эти принципы работают независимо от «формата» источника.
</a:t>
            </a:r>
            <a:endParaRPr lang="en-US" sz="1043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зависит от дозы, вида излучения и того, как радионуклиды попадают в организм: через вдыхание, пищу или контакт. Поэтому одинаковое «ощущение» ионизации у разных ситуаций — не одно и то же.
</a:t>
            </a:r>
            <a:endParaRPr lang="en-US" sz="1067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контроля применяют дозиметры, соблюдают санитарные нормы, обеспечивают герметизацию источников и регулярно мониторят радиационный фон. Наблюдение помогает вовремя заметить отклонения.
</a:t>
            </a:r>
            <a:endParaRPr lang="en-US" sz="1002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правила обращения с радиоактивными веществами в медицинских и производственных условиях, а также корректные действия в быту. Это снижает вероятность случайного превышения допустимых уровней.
</a:t>
            </a:r>
            <a:endParaRPr lang="en-US" sz="993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как естественный ядерный процесс: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ядра определяет устойчивость и возможность превращений, а радиоактивность описывает переход нестабильных ядер в более устойчивые. Альфа-, бета- и гамма-излучение различаются свойствами, поэтому защита выбирается осознанно, опираясь на законы распада.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2026-05-13T13:57:25Z</dcterms:created>
  <dcterms:modified xsi:type="dcterms:W3CDTF">2026-05-13T13:57:25Z</dcterms:modified>
</cp:coreProperties>
</file>