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художника: личная воля, творчество и судьба наследия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воля художника продолжает жить в судьбе его наследия.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 в культуре и литературе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завещания художника показывает, что после человека остаются не только вещи, но и смысл, память, репутация и культурный след, который общество продолжает читать и переосмысливать.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завещании могут быть указаны готовые картины, рисунки и другие произведения, чтобы было ясно, кому они перейдут и при каких условиях могут быть проданы или сохранены.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нередко описываются эскизы, этюды, письма, дневники и личный архив: эти материалы помогают понять творческий путь автора и его замыслы.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распорядиться о мастерской, реставрации работ, публикации переписки и хранении семейных материалов, если считает их важными для будущих исследователей.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документе часто назначаются наследники и исполнитель завещания, чтобы передача имущества, прав и документов прошла без лишних споров.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входить в завещание художника
</a:t>
            </a:r>
            <a:endParaRPr lang="en-US" sz="25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наследованию объектов искусства и авторскому праву в России; дата: без привязки к конкретному источнику.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наследие художника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рыночной стоимости, наследие несет биографическую информацию: по нему восстанавливают творческий процесс, окружение автора и историю создания работ.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доли приходятся на произведения и права, а архив усиливает исследовательскую ценность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художника как часть его биографии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рабочего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кисти, тюбики, палитра и несколько листов с набросками. Такой интерьер показывает не парадную сторону искусства, а повседневный труд, из которого рождались картины. По этим предметам легко представить ритм работы художника и его привычки.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Незавершенное полотно
</a:t>
            </a:r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углу мастерской стоит холст, который автор так и не успел закончить. Он особенно ценен для биографии, потому что на нем видны поиск формы, изменения замысла и следы правок. Мастерская превращается в пространство, где творчество буквально остается в движении.
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неимущественные права не исчезают: имя художника, право на авторство и защита репутации остаются значимыми даже после его смерти.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этого срока произведения переходят в общественное достояние, и пользоваться ими можно свободнее, но с уважением к авторству и историческому контексту.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имущественные авторские права сохраняются 70 лет после смерти автора, поэтому наследники могут распоряжаться изданием, воспроизведением и выставочным показом произведений.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право после смерти художника
</a:t>
            </a:r>
            <a:endParaRPr lang="en-US" sz="26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способы передачи влияют на сохранность, доступность и целостность наследия.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передачи художественного наследия; дата: без привязки к конкретному источнику.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варианты судьбы наследия художника
</a:t>
            </a:r>
            <a:endParaRPr lang="en-US" sz="222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 фонд лучше сохраняют целостность и контекст, а продажа чаще всего дробит коллекцию.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исполняется завещание художника
</a:t>
            </a:r>
            <a:endParaRPr lang="en-US" sz="273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наследования художественного имущества и возможных спорных ситуаций.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исторические примеры художественных завещаний
</a:t>
            </a:r>
            <a:endParaRPr lang="en-US" sz="1758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Анри Матисс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посмертные распоряжения повлияли на состав коллекций и на то, как исследователи описывают поздний этап творчества. Важную роль сыграла точность указаний о хранении и показе работ.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Джорджо де Кирико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художника стало предметом внимания музеев и специалистов, потому что вопросы подлинности и авторской воли напрямую затрагивали интерпретацию его произведений и их историческую ценность.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Пабло Пикассо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его работ показала, насколько сложным может быть наследование крупного художественного фонда. Для культуры это пример того, как личные распоряжения влияют на музейную и исследовательскую практику.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часто начинаются с неясной описи: если неизвестно, какие работы входят в наследство, родственники и эксперты по-разному трактуют последнюю волю автора.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вокруг наследства художника возникают споры
</a:t>
            </a:r>
            <a:endParaRPr lang="en-US" sz="1977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усиливают долги, несколько наследников и незавершенные полотна, потому что каждому участнику важно определить не только долю имущества, но и художественную ценность вещей.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проблема связана с подлинностью и правами на репродукцию: без точных документов трудно доказать происхождение работ и законность их публикации.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значимость наследия делает разногласия особенно острыми: речь идет не просто о деньгах, а о памяти, имени и культурном статусе художника.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теме наследия художника; обобщение музейной и архивной практики.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ценность наследия художника
</a:t>
            </a:r>
            <a:endParaRPr lang="en-US" sz="234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каталоги и подписанные эскизы нередко повышают интерес к наследию не меньше, чем сами полотна.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ценность сильнее всего влияют редкость и подтвержденное происхождение работ; архив усиливает доверие и исследовательский интерес.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которые подтверждают подлинность наследия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даты и инвентарные записи связывают работу с конкретным автором и помогают проследить путь произведения от мастерской до коллекции или музея.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 и фотографии показывают творческий процесс и круг общения художника. Такие документы дополняют картину наследия и укрепляют доказательную базу подлинности.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получателей наследства показывает, как меняются доступ, сохранность и риски для художественного наследия.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наследования и хранения художественных коллекций.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может перейти наследие художника
</a:t>
            </a:r>
            <a:endParaRPr lang="en-US" sz="2538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сохраняет личный контроль, а музей, фонд и архив лучше поддерживают публичность и научную ценность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посмертной воли художника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запрет продажи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ограничить отчуждение части работ, чтобы сохранить целостность замысла и не допустить случайного распыления коллекции после смерти.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реставрации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вмешательство в отдельные произведения защищает их первоначальный вид, но может затруднить сохранение при физическом старении материалов.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архив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закрытого хранения оберегает личную переписку и черновики, однако уменьшает доступ исследователей к важным источникам о творчестве.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задача состоит в том, чтобы уважить последнюю волю художника и одновременно не лишить общество культурного и образовательного доступа к наследию.
</a:t>
            </a:r>
            <a:endParaRPr lang="en-US" sz="13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завещание отсутствует
</a:t>
            </a:r>
            <a:endParaRPr lang="en-US" sz="236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наследовании без завещания и возможные спорные точки.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сценариев сохранения архивов художественного наследия.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архива: сохранение и утрата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часть архива может сохранить важные сведения, если она описана и связана с произведениями и датами.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учет и связность материалов, тем выше научная ценность; распродажа и утрата почти всегда разрушают контекст.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распределение произведений помогает сохранить целостный образ автора и уменьшает риск потери ключевых работ, которые формируют представление о его творческом пути.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Опубликованные письма, каталоги и комментарии наследников делают биографию понятнее для читателей, музеев и исследователей, а также снижают число ошибочных интерпретаций.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наследие организовано плохо, вокруг имени художника возникают мифы, споры о подлинности и пробелы в истории его творчества, которые трудно исправить позже.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завещание влияет на посмертную репутацию художника
</a:t>
            </a:r>
            <a:endParaRPr lang="en-US" sz="17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фонды как хранители культурной памяти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переводит частное собрание в пространство общественного опыта. Здесь работы получают контекст эпохи, а зритель видит их не изолированно, а в связке с историей искусства.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обеспечивает системную работу с наследием: описания, каталоги, исследования, гранты и выставочные проекты. Благодаря этому имя художника остается предметом науки, а не только семейной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современного понимания искусства
</a:t>
            </a:r>
            <a:endParaRPr lang="en-US" sz="1991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произведений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формирует не только картины, но и будущий архив: письма, эскизы, фотографии, рабочие заметки и материалы, которые затем станут частью исторической памяти.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завещания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последней воле он определяет, что сохранить, кому передать и какие ограничения установить. Это влияет на доступ к наследию и на его дальнейшую судьбу.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наследникам или учреждениям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документы и работы переходят в семью, музей, фонд или архив. Именно здесь решается, будет ли наследие собрано в единое целое или разделено.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годы завещание продолжает влиять на изучение творчества, репутацию автора и понимание его места в истории искусства и литературы.
</a:t>
            </a:r>
            <a:endParaRPr lang="en-US" sz="11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художника: последняя воля, которая сохраняет память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 показывает, как личный выбор влияет на судьбу произведений, архива и репутации автора. Оно соединяет право, этику и культуру в одном решении.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2026-05-20T04:22:53Z</dcterms:created>
  <dcterms:modified xsi:type="dcterms:W3CDTF">2026-05-20T04:22:53Z</dcterms:modified>
</cp:coreProperties>
</file>