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кишечнополостных: основные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гидр, медуз, кораллы и их роль в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 значение кишечнополостных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появились около 600 миллионов лет назад как одни из первых многоклеточных хищников. Их эволюция помогает понять развитие сложных тканей и органов в животном мире, а современные виды доказали успешность древних организмов.
</a:t>
            </a:r>
            <a:endParaRPr lang="en-US" sz="95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кишечнополостных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(Hydrozoa) включают разнообразных форм, часто с чередованием полипной и медузоидной стадий, адаптированных к разным средам обитания.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(Scyphozoa) — истинные медузы с хорошо развитым зонтиком и сложным нервным управлением, которые доминируют в морских биотопах.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(Anthozoa) живут исключительно в полипной форме, создавая известковые скелеты и строя рифы, влияя на морские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кишечнополостных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состоит из двух слоев: наружного — эктодермы и внутреннего — энтодермы, между которыми расположен желеобразный слой мезоглеи, обеспечивающий упругость.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и наличие стрекательных клеток обеспечивают ориентировку в пространстве и защиту от врагов, а способность к регенерации помогает восстанавливать повреждения.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обитают в морских и пресных водоёмах по всему миру, проявляя большой диапазон экологической пластичности.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видов встречается в тропических морях, особенно в районе коралловых рифов, где создаются сложные биогеоценозы.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Арктики и умеренных широтах обитают устойчивые к низким температурам виды с особой адаптацией.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приспособились к жизни в пресной воде, включая мелкие водоемы и реки, что расширяет зоны их распространения.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Гидры: особенности пресноводных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охотники пресных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— крошечные организмы длиной всего несколько сантиметров, живущие прикреплённо к водорослям или камням. Их щупальца подвижны, используются для ловли мелких животных и передвижения по субстрату.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регенерации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способность гидр восстанавливать целый организм из малого фрагмента тела привлекает внимание учёных и служит моделью для исследований в биологии развития и регенерации.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 состоит из 95% воды и имеет характерный зонтик, позволяющий им плавать, сокращаясь и расслабляясь. Зонтик достигает крупных размеров — до нескольких метров в диаметре.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охотятся с помощью стрекательных клеток, ловя планктон и мелкую рыбу. Эти клетки содержат яд, позволяющий парализовать добычу и защититься от хищников.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морские кочевники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Кораллы: архитекторы океана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строят прочные известковые скелеты, образуя огромные рифовые структуры, которые являются домом для многих морских организмов и служат барьером от волн и штормов.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долголетие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способны к половому и бесполому размножению, создавая крупные колонии, некоторые из которых существуют тысячи лет, что делает их важным компонентом морской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гидры, медузы и кораллового полипа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по среде обитания, размеру, способу питания и размножению у трёх групп кишечнополостных.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адаптация определяет разнообразие размеров, питания и способов размножения кишечнополостных.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стрекательных клеток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расположены на щупальцах и активно реагируют на прикосновения, защищая организм и помогая в поимке добычи.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клетки находится капсула с ядовитым веществом и свернутая нить, которая выстреливает при раздражении, обеспечивая быстрое воздействие на жертву.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позволяют эффективно нападать даже на крупных противников и служат важнейшим механизмом выживания кишечнополостных.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биологических исследований по развитию гидроидеа и сцифоидных медуз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кишечнополостных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обладают удивительной способностью восстанавливать утраченные части тела, при этом из небольшого фрагмента может сформироваться целый функционирующий организм.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колонии способны восстанавливать повреждённые участки, что позволяет им сохранять структуру даже после нападений хищников и механических повреждений.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служит важным механизмом выживания кишечнополостных в естественной среде, обеспечивая восстановление после травм и устойчивость к неблагоприятным факторам.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коралловых рифов в экосистеме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формируют сложные экосистемы с высоким биоразнообразием, обеспечивая место обитания для миллионов морских организмов и стабилизацию морских сообществ.
</a:t>
            </a:r>
            <a:endParaRPr lang="en-US" sz="981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экологической функции, рифы защищают берега от эрозии, поддерживают рыбную промышленность и обеспечивают основу для туризма, что важно для экономики прибрежных регионов.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коралловых видов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Индо-Тихоокеанский регион обладает уникальным видовыми богатством кораллов, которое значительно превосходит другие области мирового океана.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приоритетных мер по охране кораллов именно в Индо-Тихоокеанском районе для сохранения биоразнообразия.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Global Coral Reef Monitoring Network,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медуз для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кубомедуз содержат сильнейшие токсины, способные вызывать тяжелые отравления и иногда смертельные исходы при контакте с человеком.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Черном и Японском морях обитают медузы с менее опасными ядами, однако попадание на кожу вызывает болезненные ожоги и аллергические реакции.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с щупальцами требует осторожности, особенно при купании и занятиях водными видами спорта, чтобы избежать травм и интоксикаций.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рекомендуется соблюдать предупреждения на пляжах и избегать контакта с незнакомыми морскими животными во время отдыха.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кишечнополостных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Рифообразующие кораллы вступают в симбиоз с зооксантеллами — микроскопическими водорослями, которые обеспечивают кораллы кислородом и питательными веществами.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Зооксантеллы получают защиту и минеральные соли от кораллов, что способствует нормальному росту и образованию прочных, обширных рифовых структур.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взаимовыгодный симбиоз является основой высокой продуктивности и биоразнообразия многих тропических морских экосистем.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науки и медицины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медуз стали объектом исследований нейротоксинов, что позволяет разрабатывать эффективные лекарства и противоядия.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флуоресцентный белок (GFP), полученный из медуз, применяется как маркер в генетических и биологических исследованиях для визуализации клеток и процессов.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регенерации гидры изучают в биомедицине для создания методов восстановления тканей человека и развития регенеративных технологий.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кишечнополостных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повышение кислотности океанов приводят к массовому выбеливанию кораллов, вызывая утрату основных симбиотических водорослей и угрожая их выживанию.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коралловых экосистем важны меры по созданию морских заповедников и сокращению антропогенных выбросов, влияющих на климат и качество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3063" y="1768975"/>
            <a:ext cx="197775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кишечнополостных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специализированных органов у гидры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не имеет настоящих органов и диффузной нервной системы, что делает её уникальным примером простой многоклеточной организации.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Цианея арктическая — гигантская медуза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зонтика этой медузы достигает 2,3 метра, а щупальца могут вытягиваться до 30 метров, делая её одной из крупнейших морских обитателей.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кораллов к свечению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кораллов излучают ультрафиолетовое свечение благодаря особым белкам, что привлекает внимание учёных к исследованию их биохимии.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ключевые выводы и перспективы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разнообразие кишечнополостных подтверждает их важную роль в экосистемах. Сохранение рифов и научные исследования способствуют устойчивому будущему морских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2026-05-08T20:37:51Z</dcterms:created>
  <dcterms:modified xsi:type="dcterms:W3CDTF">2026-05-08T20:37:51Z</dcterms:modified>
</cp:coreProperties>
</file>