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границы, флота и строгих правил доступа.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«Закрытый» Дальний Восток: почему этот регион был особым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рубеж страны на Тихом океане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России удалён от центра, но близок к другим государствам и морским путям. Его география сделала регион важным для обороны, торговли и контроля границы на протяжении всей истории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 особого режима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здесь размещались армии, флот, авиационные части и пограничные заставы. Это требовало строгого контроля территории и ограничивало свободный въезд в ряд районов.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Дальнем Востоке работали порты, аэродромы и предприятия оборонной промышленности. Их безопасность считалась важной для всей страны, поэтому доступ к ним часто был ограничен.
</a:t>
            </a:r>
            <a:endParaRPr lang="en-US" sz="1033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разведки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напряжённой международной обстановки власти опасались шпионажа, контрабанды и диверсий. Из-за этого многие места стали закрытыми для посторонних и для свободной съёмки.
</a:t>
            </a:r>
            <a:endParaRPr lang="en-US" sz="100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государственной границе усиливала режим охраны. Пограничный контроль был нужен не только на суше, но и на море, где проходили важные маршруты и стоянки судов.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пропускной режим в закрытых районах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допуска в пограничные и режимные зоны Дальнего Востока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города и военные объекты на карте региона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крупные порты и прибрежные города, где сочетались гражданская жизнь и военная инфраструктура. Здесь контроль был связан не только с границей, но и с движением судов, грузов и людей. Для зрителя карта помогает увидеть, как море определяло режим доступа.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региона существовали города, где работали судостроительные и оборонные предприятия. Такие места выглядели обычными снаружи, но имели режимные участки, закрытые для посторонних. На карте это можно показать как точки, вокруг которых распространялись ограничения и особые правила въезда.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Отдалённые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пограничные районы и островные территории тоже входили в зону строгого контроля. Их удалённость делала охрану сложнее, поэтому там особенно важны были заставы, посты и связь с флотом. На изображении такие места удобно выделить как крайние точки региона.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открытая территория отличалась от закрытой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правила для жителей и гостей в обычных и режимных районах Дальнего Востока.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режим прежде всего ограничивал доступ людей и информации, чтобы защитить объекты обороны и границу.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описание режимных и открытых территорий Дальнего Востока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Дальний Восток считался стратегически важным
</a:t>
            </a:r>
            <a:endParaRPr lang="en-US" sz="224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был важен не только для армии, но и для связи России с Тихим океаном и соседними странами.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стратегической роли Дальнего Востока определяли безопасность границы и военное присутствие, а остальные факторы усиливали это значение.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жила семья в закрытом городе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взрослые трудились на заводах, в порту, на военной базе или в службах обеспечения. Такой уклад давал стабильность, но почти всегда был связан с режимом и проверками.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закрытых городах обычно были школа, поликлиника, магазины и жильё для работников. Это помогало семьям жить относительно удобно, даже если выезд за пределы города был ограничен.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 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родственниками и приезд гостей часто требовали согласования. Для детей и взрослых это означало, что обычные семейные планы зависели от пропусков и разрешений.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внешних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товарами, поездки и общение с другими регионами были слабее, чем в открытых городах. Из-за этого жизнь казалась более замкнутой и предсказуемой одновременно.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секретностью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привыкали к тому, что рядом находились важные объекты и сотрудники в форме. Это создавало особую атмосферу ответственности, но и постоянного контроля.
</a:t>
            </a:r>
            <a:endParaRPr lang="en-US" sz="10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 как дополнительные причины изоляции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которая не помогает дороге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Дальневосточные зимы длинные и холодные, а снег и гололёд осложняют движение транспорта. В таких условиях дорога между населёнными пунктами становится медленнее и опаснее, а связь с остальной страной требует больше времени и усилий.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море и тайфуны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часто мешают туманы, штормы и тайфуны, из-за которых задерживаются суда и самолёты. Море, сопки и большие расстояния создают ощущение края страны, где до ближайшего крупного центра очень далеко.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поездки на Дальний Восток были сложными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не только расстояния, но и слабая связанность между отдельными районами региона.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и поездки поездом оказывались наиболее трудными; авиация уменьшала время, но зависела от погоды и расписания.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служба и контроль на море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патрули следили за бухтами, проливами и местами стоянки судов. Это помогало замечать подозрительные перемещения и вовремя реагировать на попытки незаконного перехода границы.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посты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размещали посты наблюдения, откуда контролировали береговую линию и акваторию. Дежурные фиксировали движение кораблей, рыбацких лодок и любой необычной активности у границы.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рубежа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 море был нужен не только для охраны территории, но и для защиты важных военных и хозяйственных объектов. Морская граница считалась уязвимым направлением.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помогали предотвращать контрабанду, скрытую высадку людей и другие нарушения. Чем точнее работала служба, тем труднее было использовать морское пространство для тайных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ограничивали в закрытых районах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закрытых районах ограничения касались не только входа на объекты, но и фото- и видеосъёмки, передвижения иностранцев, стоянок судов и доступа в порты.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были направлены одновременно на людей, информацию и перемещение, чтобы снизить риск утечки сведений и повысить безопасность приграничной зоны.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и общие сведения о режимных территориях Дальнего Востока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режим после 1991 года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общее изменение режима после распада СССР и сохранение отдельных режимных территорий.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давала закрытость государству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режим помогал скрывать от посторонних глаз базы, аэродромы и военные порты. Это усложняло разведку, наблюдение и подготовку возможных диверсий в важном регионе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въезд и съёмку снижали риск утечки сведений о расположении частей, судах и предприятиях. Для государства это было особенно важно в напряжённые годы холодной войны.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рубежа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режим усиливал охрану восточной границы и делал перемещения более предсказуемыми. Так государство сохраняло безопасность дальневосточного направления и контролировало стратегические территории.
</a:t>
            </a:r>
            <a:endParaRPr lang="en-US" sz="10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трудностями сталкивались жители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 родственникам и выезды в другие регионы часто требовали согласований и пропусков. Из-за этого обычные семейные встречи становились редкими и заранее планировались.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 многом была связана с военными предприятиями, портами и государственными учреждениями. Поэтому выбор профессий нередко оказывался уже, чем в открытых городах.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внешних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обмен товарами и общение с людьми из других регионов шли медленнее. Закрытый статус делал повседневную жизнь менее открытой и более зависимой от местных правил.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были и плюсы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получали стабильную зарплату, жильё и социальные гарантии. Для части жителей это означало надёжность, хотя она сочеталась с постоянным контролем и ограничениями.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закрытого статуса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статус помогал защищать важные объекты и поддерживать занятость, но делал жизнь более контролируемой и усиливал зависимость от транспорта и разрешений.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восприятие режима влияли безопасность и ограничения: именно они определяли баланс между пользой для государства и неудобствами для жителей.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оценочная схема для сравнения факторов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память о закрытом регионе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экспозиции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 хранят предметы и документы, связанные с пограничной службой, флотом и жизнью закрытых городов. Они помогают понять, как выглядела повседневность в особых условиях.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сохраняют пропуска, приказы, карты и снимки режимных объектов. По ним можно проследить, как менялись правила доступа и как развивалась система контроля.
</a:t>
            </a:r>
            <a:endParaRPr lang="en-US" sz="102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стенды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стендах и в выставочных залах часто показывают фотографии КПП, портов и военных территорий. Такие материалы делают историю региона наглядной и понятной школьникам.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берегут личные фотографии, письма и воспоминания о жизни в закрытом городе. Эти источники особенно ценны, потому что показывают человеческую сторону истории.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567" y="1660675"/>
            <a:ext cx="188616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70330"/>
            <a:ext cx="198300" cy="158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изучения истории России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показывает, как положение на карте влияет на события в стране. География здесь напрямую связана с обороной, торговлей и устройством повседневной жизни.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историю, географию и обществознание. Она учит читать карту, понимать причины ограничений и оценивать, как страна защищала свои дальние рубежи.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был важен для охраны границы и защиты морских рубежей. Изучая его историю, легче понять, почему некоторые территории получали особый режим доступа.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Закрытость влияла на работу, поездки, семейные связи и досуг жителей. Это помогает увидеть, как большие государственные решения отражаются на обычной жизни семей.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закрытости региона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природные трудности сами по себе не создавали закрытый режим, но усиливали значение контроля и делали защиту дальневосточных территорий ещё более строгой.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с обороной и границей; природные и транспортные факторы усиливали изоляцию и поддерживали особый порядок доступа.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сравнительная схема факторов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территория, где география стала историей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закрытого Дальнего Востока показывает, как граница, оборона и условия жизни могут изменить судьбу целого региона. Сегодня многое стало доступнее, но память о прошлом сохраняется.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2026-06-02T08:02:56Z</dcterms:created>
  <dcterms:modified xsi:type="dcterms:W3CDTF">2026-06-02T08:02:56Z</dcterms:modified>
</cp:coreProperties>
</file>