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задачах геометрии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учит точно видеть фигуры, чертежи и доказательства.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7 классе: начало точного мышления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геометрия становится особенно важной: школьники учатся читать чертежи, опираться на аксиомы и теоремы, рассуждать по шагам и проверять каждый вывод.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геометрической задачей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всегда дано описание фигуры, указаны известные величины и свойства, например равенство, параллельность или перпендикулярность. Именно условие задаёт направление решения.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чертеж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 помогает увидеть расположение точек, сторон и углов. Он не заменяет текст задачи, но позволяет быстрее заметить важные связи между элементами фигуры.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нужно ради конкретного результата: числа, формулы, доказательства или построения. В 7 классе чаще всего ищут углы, длины отрезков и свойства треугольников.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точно соответствовать вопросу задачи. Иногда это вычисление, иногда — логическое доказательство, а в задачах на построение — правильная фигура, выполненная по условию.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 как главный источник информации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сразу видны вершины, стороны, углы и специальные отметки. Если внимательно рассмотреть рисунок до вычислений, проще понять, какие свойства фигуры уже известны.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имеют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отрезки, прямые углы и подписи точек помогают не перепутать элементы задачи. Эти обозначения показывают, что именно можно использовать в рассуждении.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рисунок мешает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правильная формула не спасёт, если чертеж прочитан ошибочно. Путаница в сторонах или углах часто приводит к неверному ответу ещё до начала вычислений.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 подсказывает ход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рисунок сразу показывает, какой теоремой воспользоваться. По нему удобно замечать равные углы, признаки треугольников и другие свойства, нужные для 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геометрическая задача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потерять данные, выбрать верное правило и проверить ответ.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главная фигура 7 класса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часто становится основой задач, потому что через него легко изучать стороны, углы и соотношения между ними. На его примере удобно строить первые доказательства.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равна 180°. Это правило позволяет находить неизвестные углы и проверять, верно ли построен чертеж или сделан вывод.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равен 90°, поэтому такие фигуры часто используются в вычислениях. Они помогают связывать геометрию с измерениями и формулами.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 виды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особенно важны признаки равенства треугольников и свойства равнобедренного треугольника. Они позволяют доказывать равенство углов, сторон и целых фигур.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 задачах по геометрии
</a:t>
            </a:r>
            <a:endParaRPr lang="en-US" sz="210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первые задачи чаще всего связаны с фигурами, где удобно работать с углами и сторонами.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 углы задают основу курса, а более сложные темы появляются постепенно и опираются на них.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типовых задач школьного курса геометрии 7 класса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 углы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секущей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секущая пересекает две параллельные прямые, возникают несколько видов углов. Эти отношения позволяют сразу увидеть, где величины равны, а где их нужно складывать.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и соответственные углы при параллельных прямых равны. Это свойство удобно использовать, если на чертеже отмечена одна известная величина.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180°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 при параллельных прямых в сумме дают 180°. Поэтому один угол можно найти через вычитание из развернутого угла.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параллельности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удаётся показать равенство накрест лежащих или соответственных углов, можно доказать, что прямые параллельны. Так задача на вычисление превращается в задачу на доказательство.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формулы, которые нужны в 7 классе
</a:t>
            </a:r>
            <a:endParaRPr lang="en-US" sz="2643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чаще всего используются в первых задачах на вычисление площадей и длин.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формулах важно понимать смысл обозначений: основание, высоту, радиус или стороны фигуры.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ее элементы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окружности есть центр, радиус, диаметр, хорда, дуга и касательная. Эти элементы помогают точно описывать положение точек и строить решения без лишних догадок.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окружности с точкой на ней. Диаметр проходит через центр и равен двум радиусам, поэтому его часто используют для быстрых вычислений.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касается окружности только в одной точке и перпендикулярна радиусу, проведённому в эту точку. Это свойство часто становится ключевым в задачах.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 решениях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окружность полезны симметрия, равные радиусы и свойства хорд. Они позволяют сравнивать части фигуры и находить неизвестные элементы быстрее.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задач по геометрии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ученик распознаёт тип задачи, тем быстрее выбирает нужный способ решения и не тратит время на лишние действия.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встречаются чаще всего, но без доказательств и построений полноценное понимание геометрии невозможно.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учебных задач по геометрии для 7 класса.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геометрическом доказательстве
</a:t>
            </a:r>
            <a:endParaRPr lang="en-US" sz="2842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известное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доказательство начинается с аксиом, теорем и свойств фигур, которые уже изучены. Новое утверждение нельзя считать верным без логической связи с ними.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последовательность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должны следовать один за другим без пропусков. Если в рассуждении есть разрыв, вывод нельзя считать полным, даже если ответ кажется правильным.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7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равенство вертикальных и смежных углов, признаки равенства треугольников и признаки параллельности прямых. Эти факты помогают связывать чертёж и вывод.
</a:t>
            </a:r>
            <a:endParaRPr lang="en-US" sz="1152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вывода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Завершая решение, нужно убедиться, что каждый шаг действительно опирается на условие или ранее доказанное свойство. Так доказательство становится убедительным и полным.
</a:t>
            </a:r>
            <a:endParaRPr lang="en-US" sz="11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геометрического доказательства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которая помогает перейти от чертежа к строгому выводу.
</a:t>
            </a:r>
            <a:endParaRPr lang="en-US" sz="1589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подобие фигур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фигур соответствующие углы равны, а стороны связаны пропорциями. Это позволяет сравнивать фигуры разного размера, не теряя точности в рассуждениях.
</a:t>
            </a:r>
            <a:endParaRPr lang="en-US" sz="1253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сторон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фигуры подобны, можно находить неизвестные стороны через отношение известных. Такой приём часто помогает в задачах на масштаб, чертежи и построения.
</a:t>
            </a:r>
            <a:endParaRPr lang="en-US" sz="126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измерения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используют, когда объект трудно измерить напрямую: высоту дерева, ширину реки или расстояние на местности. Вместо прямого измерения применяют тени, карту или схему.
</a:t>
            </a:r>
            <a:endParaRPr lang="en-US" sz="1216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масштабом
</a:t>
            </a:r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и планах подобие помогает понимать, как реальные размеры уменьшаются в чертеже. Это делает геометрические модели удобными и полезными в 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сравнивают в геометрических задачах
</a:t>
            </a:r>
            <a:endParaRPr lang="en-US" sz="297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важно не только вычислить величину, но и правильно выбрать единицы измерения для записи ответа.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продвижения от отрезков к объёмам задачи становятся сложнее и требуют большего числа действий.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тем школьного курса геометрии 7 класса.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64928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построений используют линейку и цирк. Они позволяют проводить прямые, откладывать равные расстояния и строить окружности без измерения числами.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80134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Выполнить шаги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действие важно делать в правильной последовательности: сначала отмечают данные элементы, затем строят нужные линии и только после этого проверяют результат.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383103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с условием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фигура должна соответствовать всем требованиям задачи: размерам, положению элементов и указанным свойствам. Если условие не выполнено, построение нужно исправить.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геометрических задачах
</a:t>
            </a:r>
            <a:endParaRPr lang="en-US" sz="2842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невнимательным чтением условия, чертежа и логики решения.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учебных ошибок при решении задач по геометрии в 7 классе.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ошибку, её причину и то, как она проявляется в решении.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геометрия используется в 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и строительство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вычислять площадь комнаты, длину забора, размеры материалов и расположение объектов на участке.
</a:t>
            </a:r>
            <a:endParaRPr lang="en-US" sz="1044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и дизайне она нужна для точных схем, пропорций, симметрии и удобного размещения элементов.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дизайн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навигация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картографии и навигации геометрические модели позволяют оценивать расстояния, строить маршруты и понимать масштаб изображения.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геометрические задачи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умения полезны не только на уроках математики: они помогают внимательнее читать схемы, сравнивать данные и работать с точной информацией.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развиваются пространственное мышление, логика и работа с чертежом; остальные навыки поддерживают точность и убедительность решения.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результатов, формируемых при решении задач по геометрии в 7 классе.
</a:t>
            </a:r>
            <a:endParaRPr lang="en-US" sz="1222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задачи учат не только считать, но и рассуждать, строить и доказывать. Они развивают внимание к деталям и помогают точнее понимать форму окружающего мира.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2026-05-29T01:42:53Z</dcterms:created>
  <dcterms:modified xsi:type="dcterms:W3CDTF">2026-05-29T01:42:53Z</dcterms:modified>
</cp:coreProperties>
</file>