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природные ресурсы — основа развития зарубежной Азии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проживает более 4,7 млрд человек, а ресурсы распределены неравномерно — отсюда развитие и конфликты.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зарубежной Азии и ее роль в мире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тянется от Восточной Азии до островов Тихого и Индийского океанов и соединяет континенты через моря, проливы и сухопутные коридоры. Регион формирует крупнейшие рынки труда, потребления и сырья, определяя мировую торговлю и производство.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зарубежную Азию приходится более 55% населения мира. Индия и Китай концентрируют около 2,9 млрд человек, обеспечивая огромный внутренний спрос и рабочую силу.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55%+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регион главным демографическим двигателем мировой экономики и миграции.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ООН, UN DESA (актуальные демографические обзоры)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зарубежной Азии по численности населения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населения в нескольких странах означает мощный рынок труда и продовольствия, а также повышает требования к городскому транспорту и социальной инфраструктуре.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Индией/Китаем и остальными подчёркивает, почему именно они сильнее всего влияют на демографические тенденции и темпы урбанизации региона.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Population Prospects (оценки и округления, год уточняется по выбранной версии базы)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и природные условия
</a:t>
            </a:r>
            <a:endParaRPr lang="en-US" sz="2695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рек и дельты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жителей сосредоточено там, где есть стабильная вода и плодородные почвы. Долины Ганга, Инда, Янцзы и Хуанхэ поддерживают земледелие и густую городскую сеть.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равнины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зоны обеспечивают доступ к морской торговле и более мягкий климат. Поэтому вдоль побережий возникают порты, промышленные районы и крупные агломерации, связанные с экспортом.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Нагорья и высокогорье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нагорье и высокогорные районы Гималаев заселены слабее из‑за суровых природных условий. Там труднее вести земледелие, а расселение ограничено высотой и рельефом.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ограничитель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плотности населения с обеспеченностью водой особенно заметна в странах с дефицитом ресурсов и в зонах рискованного земледелия. Орошение превращает пустынные участки в пригодные для хозяйства.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ресурсы превращаются в экономическое развитие
</a:t>
            </a:r>
            <a:endParaRPr lang="en-US" sz="197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цикл «сырьё → доходы → инвестиции», который может вести к модернизации или к зависимости.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Юго-Западной Азии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платформ и терминалов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нефть добывают у берегов, особенно заметна логистика: морские платформы, трубопроводы и экспортные терминалы. Эти объекты связывают месторождения с рынками и объясняют, почему города вокруг портов растут ускоренными темпами.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как основа городских агломераций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Нефтегазовый сектор формирует доходы, которые затем превращаются в промышленность и сервисы. Поэтому вокруг крупнейших месторождений появляются агломерации с развитой инфраструктурой: от переработки до обслуживания экспорта.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8099" y="1406675"/>
            <a:ext cx="3502552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природных ресурсов зарубежной Азии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природные зоны дают разные ресурсные специализации и почему распределение ресурсов в регионе крайне неравномерно.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по масштабу демография не означает одинаковых возможностей: природная зона задаёт тип ресурсов, а значит — траекторию экономики и риски развития.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природно-ресурсным характеристикам стран Азии (учебные атласы и справочники по ресурсам); без привязки к единому годовому отчёту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железные руды и индустриализация Восточной и Южной Азии
</a:t>
            </a:r>
            <a:endParaRPr lang="en-US" sz="201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Китая и Индии уголь и железная руда — базовые опоры энергетики и металлургии. Они обеспечивают сырьё для промышленности и поддерживают масштабное машиностроение и выпуск конструкционных материалов.
</a:t>
            </a:r>
            <a:endParaRPr lang="en-US" sz="1094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сырьевая база дополнилась промышленной политикой и большим внутренним рынком. Это помогло собрать единый производственный комплекс, где энергия и металлургия создают «каркас» для роста отраслей.
</a:t>
            </a:r>
            <a:endParaRPr lang="en-US" sz="1094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уголь и железная руда остаются важными для электроэнергетики и черной металлургии, хотя значительную роль играют и импортные поставки. Поэтому планирование мощностей зависит от баланса внутреннего и внешнего снабжения.
</a:t>
            </a:r>
            <a:endParaRPr lang="en-US" sz="1094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Индонезии добыча угля и других полезных ископаемых связана не только с внутренними потребностями, но и с экспортом. Участие в мировых ценовых колебаниях влияет на темпы промышленного развития и бюджетные доходы.
</a:t>
            </a:r>
            <a:endParaRPr lang="en-US" sz="10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специализация по подрегионам зарубежной Азии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помогает объяснить, почему одни страны чаще ориентируются на экспорт топлива, а другие — на развитие промышленности и переработки.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Подрегионы различаются не «по желанию», а по природной базе: ресурсная обеспеченность задаёт специализацию, а значит — и траектории экономического роста.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 типовому набору ресурсов подрегиона (концептуальное представление без привязки к точным статистическим долям).
</a:t>
            </a:r>
            <a:endParaRPr lang="en-US" sz="98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 сельское хозяйство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Индии, Пакистане, Китае и Иране значительная часть пашни опирается на орошение, поэтому вода напрямую влияет на устойчивость урожаев. Там, где полив надежнее, сельское хозяйство работает стабильнее и планируемее.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Рисоводство в дельтах Меконга и Янцзы, зерновое хозяйство Индо-Гангской равнины и интенсивное земледелие Японии демонстрируют связь «вода—урожай». Реки Ганг, Инд, Хуанхэ, Янцзы и Меконг обеспечивают питание, транспорт и гидроэнергетику.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районах дефицит воды усиливает конкуренцию между сельским хозяйством, городами и промышленностью. От того, как распределяют водные потоки и регулируют водопользование, зависит и продовольственная безопасность, и качество городской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биологические ресурсы Юго-Восточной Азии
</a:t>
            </a:r>
            <a:endParaRPr lang="en-US" sz="2629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Индонезии, Малайзии, Мьянмы, Лаоса и Брунея дают древесину, пальмовое масло, каучук и специи, а также многочисленные биологические ресурсы. Регион входит в число мировых центров биоразнообразия, где обитает много видов растений и животных.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именно здесь высоки темпы вырубки лесов, расширения плантаций и лесных пожаров, особенно на островах Юго-Восточной Азии. Это ведет к утрате редких видов, деградации почв и снижению климатической устойчивости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как фактор экономической динамики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изменения происходят в мегаполисах: растет городская среда, усиливаются миграционные потоки, а возрастная структура меняет потребности экономики и услуг.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тренды работают как «ускоритель» или «тормоз»: молодежь поддерживает рост спроса, а старение повышает нагрузку на здравоохранение и пенсионные системы.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демографических тенденций (городское расселение, возрастная структура и старение) по странам Восточной и Южной Азии; точные временные ряды зависят от выбранного года и источника (например, ООН).
</a:t>
            </a:r>
            <a:endParaRPr lang="en-US" sz="8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3661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624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7012" y="353780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рабочая сила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располагает масштабной рабочей силой мира, но условия труда и уровень доходов сильно различаются. В одних странах растет занятость и продуктивность, в других сохраняется нестабильность рабочих мест.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Переток из села в города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сельских районах нередко сохраняется избыток рабочей силы, который перемещается в города. Трудоустройство идет на стройки, в промышленность и сферу услуг, что ускоряет урбанизацию и перестройку региональных рынков труда.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 страны Персидского залива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Персидского залива в значительной степени опираются на трудовых мигрантов из Индии, Пакистана, Бангладеш, Непала и Филиппин. Это поддерживает отрасли, где ощущается нехватка местных кадров.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правовые вопросы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дает экономический эффект, но одновременно поднимает социальные и правовые задачи. Важны адаптация работников, прозрачные условия труда, соблюдение норм и снижение рисков дискриминации.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 миграция населения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96769" y="1531950"/>
            <a:ext cx="2973362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развития стран зарубежной Азии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Обобщенное сравнение по типам стран региона, основанное на описательных характеристиках, изложенных в учебных материалах по географии мирового хозяйства.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сочетания ресурсов, технологий и управления приводят к различающимся траекториям развития, даже когда демографические вызовы по масштабу похожи.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извлекают выгоду из демографии и ресурсов по-разному: решающими становятся управление, специализация и степень переработки, а не только масштаб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экономический рост в зарубежной Азии часто сопровождается перерасходом воды, загрязнением воздуха и деградацией почв. В отдельных регионах усиливаются процессы опустынивания и утраты лесов, меняющие условия жизни и производства.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Индии, Китая, Пакистана и Бангладеш особенно заметны смог, транспортная перегрузка, дефицит чистой воды и рост объемов отходов. Нарастание этих проблем снижает качество повседневной городской среды.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 усиливает химическую нагрузку на почвы и водоемы, что отражается на здоровье людей и устойчивости урожаев. Чем выше нагрузка, тем сложнее восстановление экосистем без дополнительных затрат.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напрямую превращаются в социально-экономические издержки. Они увеличивают расходы на здравоохранение, коммунальную инфраструктуру и программы восстановления природной среды, ослабляя долгосрочные перспективы роста.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ограничения роста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ресурсного давления к рациональным решениям
</a:t>
            </a:r>
            <a:endParaRPr lang="en-US" sz="235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причинно-следственную последовательность: рост спроса усиливает экологические и социальные риски, а меры управления снижают их.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Геополитика ресурсов и транспортных путей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морские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Ормузский пролив, Малаккский пролив и маршруты через Суэцкий канал соединяют ресурсные районы зарубежной Азии с мировыми рынками. Через эти узлы проходит значительная часть торговли нефтью, газом, контейнерными грузами и промышленным сырьем.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контроль маршрутов усиливает влияние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морскими путями, трубопроводами и портами превращает природные ресурсы в фактор политического влияния. Поэтому конкуренция между странами часто затрагивает не только добычу, но и логистику доставки.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будущего развития зарубежной Азии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потенциал связывают с человеческим капиталом и переработкой сырья, а ключевые риски — с дефицитом воды, климатическими изменениями и зависимостью от экспорта топлива.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демографической мощностью и качеством управления ресурсами определяет, станет ли рост устойчивым. Без модернизации и экологической политики потенциал не превращается в развитие.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оценка параметров (шесть факторов), опирающаяся на качественные характеристики, перечисленные в учебных материалах по развитию региона; точные веса требуют конкретной методики и источника.
</a:t>
            </a:r>
            <a:endParaRPr lang="en-US" sz="8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ресурсы: основа роста и источник вызовов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опирается на масштаб населения, трудовые ресурсы и богатую сырьевую базу, но устойчивый прогресс зависит от управления. Образование, инфраструктура, технологии, рациональное природопользование и экологическая ответственность превращают потенциал в реальное развитие.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2026-05-14T00:21:39Z</dcterms:created>
  <dcterms:modified xsi:type="dcterms:W3CDTF">2026-05-14T00:21:39Z</dcterms:modified>
</cp:coreProperties>
</file>