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Asking for and Offering Help: Useful English for Everyday School Situations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просим и помогаем на уроке, в коридоре и дома.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Topic Matters in Grade 6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ученики часто работают вместе, задают вопросы и решают бытовые задачи. Умение вежливо просить и предлагать помощь помогает говорить увереннее, даже если слов пока немного.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247" y="1935525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62973"/>
            <a:ext cx="273600" cy="21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7189" y="3438313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Students Ask for Help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понял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инструкция кажется сложной, короткая просьба помогает быстро уточнить, что именно нужно сделать. Это экономит время и делает работу спокойнее.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Забыл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нужное слово не вспоминается, можно попросить подсказку у одноклассника или учителя. Такая помощь особенно полезна при ответе и чтении вслух.
</a:t>
            </a:r>
            <a:endParaRPr lang="en-US" sz="738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нашёл страницу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потерялся в учебнике, вежливый вопрос помогает найти нужное место без лишнего стресса. Это обычная школьная ситуация.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помощь нужна, когда кто-то не уверен в ответе или не знает, с чего начать. Короткие фразы делают сотрудничество легче.
</a:t>
            </a:r>
            <a:endParaRPr lang="en-US" sz="788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требуется ручка, ластик или другая мелочь. Простая просьба помогает быстро решить проблему и продолжить урок без паузы.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Ways to Ask for Help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help me, please? звучит просто и вежливо. Эта фраза подходит, когда нужна быстрая помощь на уроке, и её легко запомнить.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мягкий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help me, please? звучит чуть осторожнее и мягче. Такая форма особенно уместна, если нужно обратиться к учителю или незнакомому человеку.
</a:t>
            </a:r>
            <a:endParaRPr lang="en-US" sz="801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understand помогает честно сказать о трудности. После этой фразы можно сразу добавить, что именно нужно: правило, слово или задание.
</a:t>
            </a:r>
            <a:endParaRPr lang="en-US" sz="874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повторить
</a:t>
            </a:r>
            <a:pPr algn="l" indent="0" marL="0">
              <a:lnSpc>
                <a:spcPct val="115000"/>
              </a:lnSpc>
              <a:buNone/>
            </a:pPr>
            <a:r>
              <a:rPr lang="en-US" sz="1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say that again? удобно, если инструкция прозвучала слишком быстро. Такая просьба показывает внимание и помогает не пропустить важную информацию.
</a:t>
            </a:r>
            <a:endParaRPr lang="en-US" sz="766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do you say this in English? и What does this word mean? полезны на уроке языка. Они помогают учиться точнее и увереннее.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41679"/>
            <a:ext cx="4418400" cy="12670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речи работают и в классе, и в повседневных ситуациях.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English Phrases for Asking and Offering Help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лексика подходит для уроков, библиотеки, дома и общения с одноклассниками; меняется только ситуация.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и ситуации составлены по материалам школьной темы «ask for and offer help».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Offer Help Politely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help you? или Do you need help? показывают внимание без давления. Собеседник сам решает, принять ли помощь сейчас.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мягкий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 me help you и I can help you if you want звучат дружелюбно. Такие фразы подходят, когда человек выглядит растерянным или занят.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some help? оставляет свободу ответа. Это особенно важно в классе, где ученику нужно чувствовать уважение к своим действиям.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превращайте помощь в приказ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должна звучать как поддержка, а не как требование. Вежливая форма помогает сохранить спокойный и доброжелательный разговор.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Уточните, чем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 enough to ask what part is difficult. Then help is clear, short, and useful, without doing the task for another person.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Steps for Asking for Help in English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помогает быстро и вежливо обратиться за поддержкой.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потребность в помощи связана с заданиями и совместной работой. Это показывает, что просьба о поддержке — обычная часть учебного процесса.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Help Is Needed Most in School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помощь нужна там, где есть новое или длинное задание; значит, короткие вежливые фразы особенно полезны.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английскому языку для 6 класса; схема распределения ситуаций носит учебно-обобщающий характер.
</a:t>
            </a:r>
            <a:endParaRPr lang="en-US" sz="6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652" y="2007275"/>
            <a:ext cx="378975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243" y="2007275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7935" y="2007275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9682" y="204339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1124" y="2007275"/>
            <a:ext cx="2934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Words, Tone, and Simple Grammar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просьбу мягче и дружелюбнее. Даже короткая фраза звучит гораздо вежливее, если добавить это простое слово.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показывает уважение к человеку, который откликнулся на просьбу. Благодарность важна и после маленькой помощи, и после большой.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/ Could you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подходят для вопросов и просьб. Could you звучит немного мягче, а can you помогает сказать прямо и понятно.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 me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 me help you удобно использовать, когда вы сами хотите помочь. Эта фраза звучит спокойно и не навязывает помощь.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и ровный тон легче произнести и понять. Для 6 класса это особенно полезно на уроке и в парной работе.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It Hard to Ask for Help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боятся сказать фразу неправильно и поэтому молчат. Но даже простая попытка попросить о помощи уже помогает учиться увереннее.
</a:t>
            </a:r>
            <a:endParaRPr lang="en-US" sz="799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Смущение перед классом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неловко обращаться к однокласснику или учителю при всех. В таких случаях помогает короткая и спокойная фраза без лишних слов.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слов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словарного запаса пока мало, трудно быстро построить вопрос. Поэтому полезно заранее выучить несколько коротких моделей и повторять их.
</a:t>
            </a:r>
            <a:endParaRPr lang="en-US" sz="802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резкая просьба может звучать грубо и мешать общению. Вежливые слова и спокойный голос делают обращение понятным и дружелюбным.
</a:t>
            </a:r>
            <a:endParaRPr lang="en-US" sz="8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просьба может звучать резко или уважительно. Вежливая форма делает общение спокойнее и понятнее.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грубой фразы к вежливой английской речи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 вежливая просьба воспринимается лучше, чем резкая фраза. Конкретность, please и спокойный тон помогают договориться быстрее.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«asking for and offering help»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отвечать, когда просят о помощи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оцените ситуацию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можете ли вы помочь прямо сейчас. Ответ зависит от времени, задачи и того, насколько сложна просьба.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помощь возможна, подойдут короткие фразы: Yes, of course; Sure; No problem. Они звучат дружелюбно и уверенно.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 или 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заняты, скажите: Sorry, I can’t right now или I can help later. Так вы не обижаете собеседника.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вопрос трудный для обоих, можно предложить: Let’s ask the teacher together. Это сохраняет поддержку и уважение.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предложить помощь на английском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вежливого и понятного предложения помощи в классе и 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общения особенно важны короткая форма, понятная просьба и доброжелательный тон. Они помогают собеседнику быстрее понять, что именно нужно.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звучать вежливо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признаки вежливости — конкретная просьба и благодарность. Отсутствие please и резкий тон заметно ослабляют сообщение.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вежливой просьбы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помогать друг другу в паре и группе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договоритесь, кто читает, кто пишет и кто проверяет слова. Когда у каждого есть своя роль, работа идёт быстрее и спокойнее.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I’ll do this part, You can do that и Let’s work together помогают быстро договориться без лишних объяснений. Они подходят для любого задания в классе.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Поддержите одноклассника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не понял задание, предложите помощь спокойно и без давления. Фраза Shall I help? звучит дружелюбно и оставляет выбор за собеседником.
</a:t>
            </a:r>
            <a:endParaRPr lang="en-US" sz="89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полезно читать вслух, проверять слова и уточнять значение незнакомых выражений. Так ошибки исправляются сразу, а задание становится понятнее.
</a:t>
            </a:r>
            <a:endParaRPr lang="en-US" sz="892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к общему результату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становится легче, когда никто не делает всё в одиночку. Обмен идеями и взаимная поддержка помогают закончить задание увереннее.
</a:t>
            </a:r>
            <a:endParaRPr lang="en-US" sz="8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дома: помощь в обычных делах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к ужину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ужином ребёнок помогает накрывать стол и спрашивает: Can you help me with the table? Родители отвечают спокойно, а затем благодарят за участие. Такие короткие фразы делают домашние дела общими и понятными для всех.
</a:t>
            </a:r>
            <a:endParaRPr lang="en-US" sz="89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собрать рюкзак или найти тетради, удобно сказать: Can I help you? или I need help with my bag. В ответ можно услышать Let me carry this. Это простая помощь без лишних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уборки или подготовки к выходу фразы становятся особенно полезными. Они помогают попросить поддержку, предложить свою и закончить дело быстрее. Английский в таких ситуациях звучит естественно и по-настоящему нужен.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фразы помогают снять напряжение, когда задание новое или длинное. Ученикам легче начать работу и попросить подсказку вовремя.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полезная коммуникация меняет атмосферу урока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дети умеют спрашивать и предлагать помощь, тем спокойнее и продуктивнее проходит урок. Особенно заметен рост командной работы.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взаимодействия в классе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ошибки, которых стоит избегать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28153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без смягчения могут звучать как приказ. Лучше заменить их на вежливую просьбу, чтобы собеседнику было проще помочь и не возникало напряжения.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53979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запрос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Help me! или I can’t не объясняют, что именно нужно. Лучше сказать, какое задание или слово вызывает трудность, чтобы помощь была точной.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483824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please и thank you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этих слов английская фраза звучит сухо и жёстко. Простые слова вежливости показывают уважение и делают общение приятнее для обеих сторон.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28153" y="33965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требовать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не должна превращаться в приказ. Вежливые формы can you, could you и would you like помогают оставить собеседнику выбор и сохранить доброжелательность.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653966" y="33965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смеяться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есть у всех, особенно когда человек говорит на английском. Важно уважать ответ, не брать чужую работу без согласия и поддерживать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для практики в 6 классе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не понял задание и просит объяснить его по-английски. В ответ важно не только помочь, но и поблагодарить за объяснение, чтобы разговор был дружелюбным.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 забыл нужное слово и спрашивает: What does this word mean? или How do you say this in English? Краткий ответ помогает продолжить работу без паузы.
</a:t>
            </a:r>
            <a:endParaRPr lang="en-US" sz="939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проектом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нужно распределить задания и договориться, кто что делает. Здесь особенно полезны фразы Let’s work together и I’ll do this part, потому что они быстро организуют команду.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вещами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предлагает помочь с книгами или тетрадями, а вы отвечаете: No problem или Thank you. Даже простая вежливость делает общение в школе спокойнее и приятнее.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английский помогает сотрудничать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просьбы и предложения помощи — это основа школьного английского в 6 классе. Когда ученики говорят вежливо и понятно, им легче учиться, работать вместе и общаться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2026-05-30T14:06:42Z</dcterms:created>
  <dcterms:modified xsi:type="dcterms:W3CDTF">2026-05-30T14:06:42Z</dcterms:modified>
</cp:coreProperties>
</file>