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в середине XII — начале XIII века: распад на княжества и общие основы страны
</a:t>
            </a:r>
            <a:endParaRPr lang="en-US" sz="2646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1132 года власть ослабла, Русь дробилась на княжества, но связи сохранялись.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Князья-Рюриковичи постоянно спорили за Киев и престолы: старшинство в наследовании часто приводило к конфликтам. Отдельные земли богатели, обзаводились своими городами, дружинами и доходами. Дальние расстояния и местные бояре ослабляли единое управление.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Русь разделилась на самостоятельные земли
</a:t>
            </a:r>
            <a:endParaRPr lang="en-US" sz="251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после 1132 года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Мстислава Великого Киев оставался «старшим» городом, но власть внутри него становилась нестабильной: в XII веке князья часто сменяли друг друга, борясь за престол.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Киев соперничали разные ветви Рюриковичей, прежде всего Мономашичи и Ольговичи. Княжеская власть держалась на дружине, однако в самом городе заметную роль играли бояре и вече.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по-прежнему воспринимался как символ единства, но уже не мог подчинить все земли Руси. Политический вес постепенно смещался к другим центрам, которые действовали самостоятельнее.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системе центры дополняли друг друга: где слабее было политическое влияние, там могли быть сильнее торговля или контроль путей.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«сил» объясняет, почему единого центра управления не возникло: у каждого крупного города был свой профиль влияния.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описаний из школьных и академических курсов истории Руси; шкала 1–5 условная, ориентирована на качественные признаки.
</a:t>
            </a:r>
            <a:endParaRPr lang="en-US" sz="857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Руси в XII веке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 как «городской голос»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вече решали важные городские вопросы и обсуждали, кого приглашать князем. Если правитель терял доверие горожан, его могли изгнать. Так власть в Новгороде не была только «сверху», а опиралась на активность жителей.
</a:t>
            </a:r>
            <a:endParaRPr lang="en-US" sz="107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товары с берегов Балтики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Новгородская экономика держалась на ремесле и торговле с городами Балтики. Здесь особенно ценились меха, воск и лен, а также изделия ремесленников. По портам и путям шли товары, которые делали город богатым и влиятельным.
</a:t>
            </a:r>
            <a:endParaRPr lang="en-US" sz="988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Берестяные грамоты: письмо для многих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Новгороде находили берестяные грамоты — значит, письмо было не только делом книжников. Горожане вели записи по бытовым и хозяйственным вопросам. Это помогает представить, как грамотность постепенно становилась частью повседневной жизни.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Новгородская земля: власть веча и торговля с Европой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Долгорукий укреплял северо-восток и строил новые города, включая Москву, которая впервые упоминается в 1147 году. Освоение территории делало власть более устойчивой.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Боголюбский перенёс центр управления во Владимир и стремился усилить личную княжескую власть. Показателем стала попытка поднять авторитет центра над старыми престижами.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1169 году войска Андрея взяли Киев, и это наглядно показало смещение силы к северо-востоку. При Всеволоде Большое Гнездо Владимиро-Суздальская земля достигла расцвета и стала одной из самых мощных.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Владимиро-Суздальская земля и усиление княжеской власти
</a:t>
            </a:r>
            <a:endParaRPr lang="en-US" sz="213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25900"/>
            <a:ext cx="368100" cy="32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95575"/>
            <a:ext cx="368100" cy="32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северо-восточной Руси: белокаменное зодчество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Белокаменное строительство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Владимиро-Суздальской земле стало развиваться белокаменное строительство, сделавшее XII век ярким периодом архитектуры. Камень позволял создавать прочные и выразительные постройки.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Дмитриевский собор и церковь Покрова на Нерли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Дмитриевский собор и церковь Покрова на Нерли запомнились выразительными деталями и гармонией форм. Эти здания стали образцами того, как религия соединялась с искусством.
</a:t>
            </a:r>
            <a:endParaRPr lang="en-US" sz="1186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Резьба по камню и фрески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украшали резьбой по камню, а внутри писали фрески. Такие украшения не просто «декорировали», а подчёркивали статус правителей и значение города.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Успенский собор во Владимире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Успенский собор во Владимире был одним из главных храмов региона. Он демонстрировал богатство княжества и уровень мастерства, который умели поддерживать зодчие и заказчики.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9613" y="2477750"/>
            <a:ext cx="1337874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у крупных земель были разные модели власти и разные «точки силы».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не означала одинаковость: каждый регион опирался на свои ресурсы — городское участие, сильную княжескую опору или могущество бояр.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из учебных курсов истории Руси XII—XIII веков (сравнение по ключевым признакам).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княжеств Руси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Галицко-Волынское княжество располагалось на плодородных землях и контролировало важные торговые пути. Это делало хозяйство устойчивым и повышало политический вес региона.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облегчало связи с соседями — Польшей, Венгрией и другими странами. Через контакты и обмен укреплялись города и доходы, необходимые для власти.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 Осмомысл укрепил Галич и сделал его заметным центром Руси. Затем Роман Мстиславич объединил Галич и Волынь, создав более сильное княжество.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бояре здесь играли особенно большую роль: богатая знать могла влиять на политику и противостоять решениям князя. Поэтому власть нередко сталкивалась с сопротивлением элиты.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Галицко-Волынская земля на юго-западе Руси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принимались решения в разных землях Руси
</a:t>
            </a:r>
            <a:endParaRPr lang="en-US" sz="2326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модели управления: городское участие, опора на дружину и роль боярства.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Бояре, дружина и вече в жизни русских земель
</a:t>
            </a:r>
            <a:endParaRPr lang="en-US" sz="2786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Бояре владели землей и богатством, контролировали ресурсы и могли влиять на решения князя. Их поддержка помогала удерживать управление, а сопротивление — резко менять ход дел в княжестве.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 была военной опорой правителя: она защищала границы, обеспечивала порядок и помогала управлять землями. Через дружину собиралась дань и усиливалась сила княжеской власти.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вече участвовало в важных вопросах — войне и мире, выборе и приглашении князя, защите города. Там, где горожане сильнее, князь зависел от бояр и вече.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Руси в XII — начале XIII века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основой было пашенное земледелие: крестьяне сеяли рожь, овес, ячмень, просо. Помимо хлеба важное место занимали лен и овощи, которые поддерживали хозяйство и повседневное питание.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активно развивались ремесла. Делали изделия из металла и глины, развивались ювелирное производство, кожевенное и сапожное ремесло, а также кузнечное дело для нужд армии и быта.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велась по рекам и сухопутным путям, поэтому города становились узлами обмена. Ремесленные товары и продукты с разных земель встречались на рынках, укрепляя связи между княжествами.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для купцов были главными дорогами, а товары перевозили партиями: меха, воск, мед, лен, соль, оружие и ремесленные изделия.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маршрутов делало города важными центрами: когда один путь страдал, торговля могла частично переориентироваться на другие направления.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 торговле Руси (XII — начало XIII века); значения на диаграмме — условные для наглядности, не точные измерения.
</a:t>
            </a:r>
            <a:endParaRPr lang="en-US" sz="858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Руси и главные товары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Город: труд ремесла и жизнь вокруг рынка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жили ремесленники, купцы, священнослужители и княжеские слуги. Разные профессии поддерживали торговлю: одни делали вещи, другие их продавали, третьи обеспечивали церковную и общественную жизнь.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Село: земледелие и семейный уклад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селах большинство составляли крестьяне: встречались и свободные, и зависимые. Дома чаще строили из дерева, а печь оставалась важной частью жилища; питание включало хлеб, каши, рыбу, овощи и молочные продукты.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горожан и крестьян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781" y="1652950"/>
            <a:ext cx="373538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8925" y="1652950"/>
            <a:ext cx="426900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1150" y="1671733"/>
            <a:ext cx="438000" cy="389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9000" y="1652950"/>
            <a:ext cx="426900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Рукописные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в XII — начале XIII века переписывали вручную, чаще всего в монастырях. Текст требовал времени и внимания, поэтому ценились точность и аккуратность переписчиков.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 бересте и пергамене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Грамотные люди вели записи не только на пергамене, но и на бересте. Это показывало, что письменная культура распространялась шире, чем одни лишь церковные круги.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как память о событиях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сохраняли сведения о князьях, войнах, строительстве городов и других важных событиях по годам. Благодаря им потомки могли восстановить, как менялись власть и жизнь в разных землях.
</a:t>
            </a:r>
            <a:endParaRPr lang="en-US" sz="1187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Иконы, фрески и храмовая 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Иконы, фрески и церковная архитектура отражали влияние христианства и развитие мастерства. Храмы украшали так, чтобы они помогали людям ощущать смысл веры и величие времени.
</a:t>
            </a:r>
            <a:endParaRPr lang="en-US" sz="1103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книги и летописи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земли Руси часто страдали от набегов половцев. Кочевники нападали на пограничные территории, уводили людей в плен и разоряли села, оставляя после себя разруху.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 половцами не были одинаковыми: русские князья могли заключать союзы и воевать одновременно. Из-за этого общая защита границ складывалась неровно и не превращалась в единый план.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Междоусобицы между князьями дополнительно ослабляли оборону. Пока силы тратилось на внутренние споры, внешнему противнику было легче действовать, а объединить ресурсы становилось трудно.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опасность и степные соседи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раздробленности к военной уязвимости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причин и последствий в XII — начале XIII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регионах сочетались разные сильные стороны: там, где сходились хозяйственные ресурсы и управленческая опора, рост заметно ускорялся.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ключевую закономерность: усиление княжества чаще происходило не из-за одного фактора, а из-за их сочетания, особенно экономики и управления.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обобщение по факторам усиления княжеств (XII — начало XIII века); значения — условные для визуального сравнения.
</a:t>
            </a:r>
            <a:endParaRPr lang="en-US" sz="928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отдельные земли усиливались быстрее других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92014" y="1771425"/>
            <a:ext cx="3498372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управлял ключевыми землями и каких результатов добивались в этот период.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правителей была связана с усилением центров власти, укреплением городов и расширением влияния, что ускоряло развитие одних земель сильнее других.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обобщающие сведения по истории Руси XII — начала XIII века (по общепринятому курсу).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XII — начала XIII века и их роль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эпохи: раздробленность, но общая русская основа сохранилась
</a:t>
            </a:r>
            <a:endParaRPr lang="en-US" sz="2848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XII — начале XIII века Русь оставалась единой культурой и верой, но политически превратилась в союз самостоятельных княжеств. Города росли, однако общая защита ослабла из-за несогласованности сил.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2026-05-12T17:30:23Z</dcterms:created>
  <dcterms:modified xsi:type="dcterms:W3CDTF">2026-05-12T17:30:23Z</dcterms:modified>
</cp:coreProperties>
</file>